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44A"/>
    <a:srgbClr val="CCFF66"/>
    <a:srgbClr val="E1FFE1"/>
    <a:srgbClr val="FFCC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6" autoAdjust="0"/>
    <p:restoredTop sz="94660"/>
  </p:normalViewPr>
  <p:slideViewPr>
    <p:cSldViewPr>
      <p:cViewPr varScale="1">
        <p:scale>
          <a:sx n="108" d="100"/>
          <a:sy n="108" d="100"/>
        </p:scale>
        <p:origin x="211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547670" y="1755998"/>
            <a:ext cx="813690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66</a:t>
            </a:r>
            <a:r>
              <a:rPr lang="zh-CN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回日本脳循環代謝学会学術集会</a:t>
            </a:r>
            <a:endParaRPr lang="en-US" altLang="ja-JP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Text Box 87">
            <a:extLst>
              <a:ext uri="{FF2B5EF4-FFF2-40B4-BE49-F238E27FC236}">
                <a16:creationId xmlns:a16="http://schemas.microsoft.com/office/drawing/2014/main" id="{C5CE4118-BD74-429A-B06A-32B355A16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84" y="712572"/>
            <a:ext cx="2520280" cy="400110"/>
          </a:xfrm>
          <a:prstGeom prst="rect">
            <a:avLst/>
          </a:prstGeom>
          <a:solidFill>
            <a:srgbClr val="CCFF66"/>
          </a:solidFill>
          <a:ln w="15875">
            <a:solidFill>
              <a:srgbClr val="00A4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ポスター・チラシ用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FB1A5E4E-6C03-495A-8198-DC57D0041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522286"/>
            <a:ext cx="5616624" cy="100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ts val="2200"/>
              </a:lnSpc>
              <a:buNone/>
            </a:pPr>
            <a:r>
              <a:rPr lang="ja-JP" altLang="en-US" sz="20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アクロス福岡　</a:t>
            </a:r>
            <a:r>
              <a:rPr lang="en-US" altLang="ja-JP" sz="20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4F</a:t>
            </a:r>
            <a:r>
              <a:rPr lang="ja-JP" altLang="en-US" sz="2000">
                <a:latin typeface="MS UI Gothic" panose="020B0600070205080204" pitchFamily="50" charset="-128"/>
                <a:ea typeface="MS UI Gothic" panose="020B0600070205080204" pitchFamily="50" charset="-128"/>
              </a:rPr>
              <a:t>　運営本部（コングレ）</a:t>
            </a:r>
            <a:r>
              <a:rPr lang="ja-JP" altLang="en-US" sz="1800">
                <a:latin typeface="MS UI Gothic" panose="020B0600070205080204" pitchFamily="50" charset="-128"/>
                <a:ea typeface="MS UI Gothic" panose="020B0600070205080204" pitchFamily="50" charset="-128"/>
              </a:rPr>
              <a:t>宛</a:t>
            </a:r>
            <a:endParaRPr lang="en-US" altLang="zh-TW" sz="18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>
              <a:lnSpc>
                <a:spcPts val="2200"/>
              </a:lnSpc>
              <a:buNone/>
            </a:pPr>
            <a:r>
              <a:rPr lang="zh-TW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〒</a:t>
            </a:r>
            <a:r>
              <a:rPr lang="en-US" altLang="zh-TW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810-0001</a:t>
            </a:r>
            <a:r>
              <a:rPr lang="zh-TW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福岡市中央区天神</a:t>
            </a:r>
            <a:r>
              <a:rPr lang="en-US" altLang="zh-TW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1-1-1</a:t>
            </a:r>
          </a:p>
          <a:p>
            <a:pPr>
              <a:lnSpc>
                <a:spcPts val="2200"/>
              </a:lnSpc>
              <a:buNone/>
            </a:pP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TEL</a:t>
            </a: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：</a:t>
            </a: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092-725-9111</a:t>
            </a: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037C0A33-99D2-4A2B-BFF8-566D7DB68C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705872"/>
              </p:ext>
            </p:extLst>
          </p:nvPr>
        </p:nvGraphicFramePr>
        <p:xfrm>
          <a:off x="699805" y="2415285"/>
          <a:ext cx="7832635" cy="3897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4069">
                  <a:extLst>
                    <a:ext uri="{9D8B030D-6E8A-4147-A177-3AD203B41FA5}">
                      <a16:colId xmlns:a16="http://schemas.microsoft.com/office/drawing/2014/main" val="3753444701"/>
                    </a:ext>
                  </a:extLst>
                </a:gridCol>
                <a:gridCol w="3556278">
                  <a:extLst>
                    <a:ext uri="{9D8B030D-6E8A-4147-A177-3AD203B41FA5}">
                      <a16:colId xmlns:a16="http://schemas.microsoft.com/office/drawing/2014/main" val="282866062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3189781065"/>
                    </a:ext>
                  </a:extLst>
                </a:gridCol>
              </a:tblGrid>
              <a:tr h="5989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学会名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en-US" altLang="ja-JP" sz="2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82916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所属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2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42053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到着日時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　</a:t>
                      </a:r>
                      <a:r>
                        <a:rPr kumimoji="1" lang="en-US" altLang="ja-JP" sz="2200" b="1" dirty="0">
                          <a:solidFill>
                            <a:srgbClr val="C00000"/>
                          </a:solidFill>
                        </a:rPr>
                        <a:t>11</a:t>
                      </a:r>
                      <a:r>
                        <a:rPr kumimoji="1" lang="ja-JP" altLang="en-US" sz="2200" b="1" dirty="0">
                          <a:solidFill>
                            <a:srgbClr val="C00000"/>
                          </a:solidFill>
                        </a:rPr>
                        <a:t>月</a:t>
                      </a:r>
                      <a:r>
                        <a:rPr kumimoji="1" lang="en-US" altLang="ja-JP" sz="2200" b="1" dirty="0">
                          <a:solidFill>
                            <a:srgbClr val="C00000"/>
                          </a:solidFill>
                        </a:rPr>
                        <a:t>9</a:t>
                      </a:r>
                      <a:r>
                        <a:rPr kumimoji="1" lang="ja-JP" altLang="en-US" sz="2200" b="1" dirty="0">
                          <a:solidFill>
                            <a:srgbClr val="C00000"/>
                          </a:solidFill>
                        </a:rPr>
                        <a:t>日（木） </a:t>
                      </a:r>
                      <a:r>
                        <a:rPr kumimoji="1" lang="en-US" altLang="ja-JP" sz="2200" b="1" dirty="0">
                          <a:solidFill>
                            <a:srgbClr val="C00000"/>
                          </a:solidFill>
                        </a:rPr>
                        <a:t>14:00</a:t>
                      </a:r>
                      <a:r>
                        <a:rPr kumimoji="1" lang="ja-JP" altLang="en-US" sz="2200" b="1" dirty="0">
                          <a:solidFill>
                            <a:srgbClr val="C00000"/>
                          </a:solidFill>
                        </a:rPr>
                        <a:t>～</a:t>
                      </a:r>
                      <a:r>
                        <a:rPr kumimoji="1" lang="en-US" altLang="ja-JP" sz="2200" b="1" dirty="0">
                          <a:solidFill>
                            <a:srgbClr val="C00000"/>
                          </a:solidFill>
                        </a:rPr>
                        <a:t>16:00</a:t>
                      </a:r>
                      <a:r>
                        <a:rPr kumimoji="1" lang="ja-JP" altLang="en-US" sz="2200" b="1" dirty="0">
                          <a:solidFill>
                            <a:srgbClr val="C00000"/>
                          </a:solidFill>
                        </a:rPr>
                        <a:t>　</a:t>
                      </a:r>
                      <a:r>
                        <a:rPr kumimoji="1" lang="en-US" altLang="ja-JP" sz="22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kumimoji="1" lang="ja-JP" altLang="en-US" sz="2200" b="1" dirty="0">
                          <a:solidFill>
                            <a:schemeClr val="tx1"/>
                          </a:solidFill>
                        </a:rPr>
                        <a:t>必着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47648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担当者名 </a:t>
                      </a:r>
                      <a:r>
                        <a:rPr kumimoji="1" lang="en-US" altLang="ja-JP" sz="2000" dirty="0"/>
                        <a:t>/</a:t>
                      </a:r>
                      <a:br>
                        <a:rPr kumimoji="1" lang="en-US" altLang="ja-JP" sz="2000" dirty="0"/>
                      </a:br>
                      <a:r>
                        <a:rPr kumimoji="1" lang="ja-JP" altLang="en-US" sz="2000" dirty="0"/>
                        <a:t>携帯番号</a:t>
                      </a:r>
                      <a:endParaRPr kumimoji="1" lang="en-US" altLang="ja-JP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2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kumimoji="1" lang="ja-JP" altLang="en-US" sz="2200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755226164"/>
                  </a:ext>
                </a:extLst>
              </a:tr>
              <a:tr h="5595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内容物 </a:t>
                      </a:r>
                      <a:r>
                        <a:rPr kumimoji="1" lang="en-US" altLang="ja-JP" sz="2000" dirty="0"/>
                        <a:t>/</a:t>
                      </a:r>
                    </a:p>
                    <a:p>
                      <a:pPr algn="ctr"/>
                      <a:r>
                        <a:rPr kumimoji="1" lang="ja-JP" altLang="en-US" sz="2000" dirty="0"/>
                        <a:t>個口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2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　　　</a:t>
                      </a:r>
                      <a:r>
                        <a:rPr kumimoji="1" lang="ja-JP" altLang="en-US" sz="2200" dirty="0"/>
                        <a:t>　／ 　　個口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016135469"/>
                  </a:ext>
                </a:extLst>
              </a:tr>
              <a:tr h="7439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その他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※ 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事務局にて開封･設置させていただきます。</a:t>
                      </a:r>
                    </a:p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※ 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コピーしてすべての荷物に貼付してください。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517584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805339F-B5AC-9BD5-0D31-6C0BF9B34E19}"/>
              </a:ext>
            </a:extLst>
          </p:cNvPr>
          <p:cNvSpPr txBox="1"/>
          <p:nvPr/>
        </p:nvSpPr>
        <p:spPr>
          <a:xfrm>
            <a:off x="2339752" y="4150663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担当者名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CF7645-9162-626A-2A71-80B0FDE33DD8}"/>
              </a:ext>
            </a:extLst>
          </p:cNvPr>
          <p:cNvSpPr txBox="1"/>
          <p:nvPr/>
        </p:nvSpPr>
        <p:spPr>
          <a:xfrm>
            <a:off x="5940152" y="4150663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携帯番号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8A55FA5-47DB-0418-6711-DCD30E1E8E19}"/>
              </a:ext>
            </a:extLst>
          </p:cNvPr>
          <p:cNvSpPr txBox="1"/>
          <p:nvPr/>
        </p:nvSpPr>
        <p:spPr>
          <a:xfrm>
            <a:off x="2337547" y="4869160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内容物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33659A4-3681-F2A0-CA4D-F959AAACA494}"/>
              </a:ext>
            </a:extLst>
          </p:cNvPr>
          <p:cNvSpPr txBox="1"/>
          <p:nvPr/>
        </p:nvSpPr>
        <p:spPr>
          <a:xfrm>
            <a:off x="5940152" y="4868811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個口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95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MS UI Gothic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加来 統子</cp:lastModifiedBy>
  <cp:revision>105</cp:revision>
  <cp:lastPrinted>2023-09-15T01:43:47Z</cp:lastPrinted>
  <dcterms:created xsi:type="dcterms:W3CDTF">2007-01-25T08:42:07Z</dcterms:created>
  <dcterms:modified xsi:type="dcterms:W3CDTF">2023-09-27T08:06:59Z</dcterms:modified>
</cp:coreProperties>
</file>