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AF3B0-7A71-8865-DEC3-7D25994A1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C263A8-A208-F0A1-D0E2-28829A25F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F086A4-1313-F613-B83A-BEC2D1CE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97274B-3338-7E31-9D07-1C306F31D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4AC5D4-4EA9-620F-F608-C5E98C75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5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7FFF6C-2572-E6F0-8F2F-BD1DAF42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4C3F2BF-14D8-F0AE-58A7-27A747662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12F914-652D-55BB-32F7-4882AAE6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48794E-5214-88DF-4D7C-6313AE9F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29F01B-3B48-C6BB-5A1F-91FB4191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59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A87CF6-016D-C54D-8BA4-442AC3814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343E76-F16B-2835-50D7-A16214E2E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66BABE-1B57-C9A7-EDB0-34ED3A8A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DA727D-11EE-A00C-9CC8-05ADC13FF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95088-3C25-1791-02F4-1EB6C958E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66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55D574-D0ED-39F5-6755-04E1B385E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B7D0DE-1289-0079-59A8-8C3FF8966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E0830F-BE46-4693-F92D-8D8DC6A10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F80432-9349-8980-6F2C-550C332D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A89469-EFF0-9746-23A3-7CCA7F42A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03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711E5C-2D12-52E3-4335-528A563E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2FEDBD-D12E-7367-A36F-A057BD5B6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A24949-C1C3-2CD0-2FC5-310955E9A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4DD715-F216-4F83-C39E-749D0BF81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0C906-890E-1AF9-29A4-F906C0863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29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81AB2-ADDE-FAB4-139B-13EE0541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A34827-FEC4-2C11-F83A-7DC1BC1B0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93F904-0A7F-29EB-9528-198FDB538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6A3631-43AE-9D9B-A0A7-6E549ADCB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FAB57C-CFFD-1759-14F3-D15D3720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61101E-4AB0-32A8-1E65-7DE9AA1C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4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625C5-0A66-6C11-EDC4-112CF47D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489D82-9C27-B00A-75D2-FE394E094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657D24-8A8C-AD23-1703-BA2B13D317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B1D5BA9-1B89-8C54-AC7E-FA12A32709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EC436C5-71AE-A75A-9ED5-CB83C3F49B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E919C25-FD0F-D901-25E0-0DC455AC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378231-C045-3370-179F-2FE607D9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B0D2BC6-F604-F1DF-3968-20914FA35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11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9C1449-7284-3A29-3536-3C5E72D46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19C6F1-4BFF-473B-FCD3-ACD6A2E8D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2407EEC-23F3-D042-D05C-02D961B6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EF28A9-5D18-A054-F775-4B909938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739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F736CA3-D76C-8CCC-AAED-9CD377FD1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8C4CF9-024C-1621-DDE7-CE7522F74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FBF879-1FE7-D571-5B33-66E69E0A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92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D12786-C55C-4D0A-D289-617E2754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868326-E831-095A-5F90-7B6514C0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CBD59F-DB78-5DD4-EC75-B58AEC19B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E38C23-A5AD-D680-76F0-C37D503D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F663A3-E61F-6730-17FC-660A1D3F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997082-D54E-9C54-198D-D96E4FF7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07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C7EC3-0FBB-CE66-72CC-551F8496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1AF418-7CB4-882B-7DC3-CFC0C5AB5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1E6031-41B6-34E4-2B13-01C9E2F90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F2426E-142B-A893-EA81-0A43DE35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EDDCB7-7980-E47A-88C9-E3E582B3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2CBA71-4143-4003-A6DF-D5EE9F3C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1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55F66D-CF2D-7A51-8E66-E6FC10566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C8A269-7B47-97BF-271C-09AD5F19A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2D5730-DD46-2431-E672-534DDADBED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AA59F3-E9FE-485E-93A0-7D4C555307C9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E42989-5964-9275-5DC9-8E06BECEF9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1A6528-55F6-C190-AE79-0F803FA44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672878-357A-40DA-8412-873635269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9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0A99C6-53E3-2051-CC86-46861FCC1BB2}"/>
              </a:ext>
            </a:extLst>
          </p:cNvPr>
          <p:cNvSpPr txBox="1"/>
          <p:nvPr/>
        </p:nvSpPr>
        <p:spPr>
          <a:xfrm>
            <a:off x="2231010" y="3429000"/>
            <a:ext cx="77299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演題発表内容に関連し、発表者らに</a:t>
            </a:r>
            <a:endParaRPr kumimoji="1"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kumimoji="1"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</a:t>
            </a:r>
            <a:r>
              <a:rPr kumimoji="1"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などはありません。</a:t>
            </a:r>
            <a:endParaRPr kumimoji="1"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197B7A4-4E0A-FED4-B553-7CBA20EA644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062086" y="556182"/>
            <a:ext cx="10067827" cy="2083324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6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dirty="0">
                <a:latin typeface="ＭＳ Ｐゴシック" panose="020B0600070205080204" pitchFamily="50" charset="-128"/>
              </a:rPr>
              <a:t>74</a:t>
            </a:r>
            <a:r>
              <a:rPr lang="zh-CN" altLang="en-US" sz="3600" dirty="0">
                <a:latin typeface="ＭＳ Ｐゴシック" panose="020B0600070205080204" pitchFamily="50" charset="-128"/>
              </a:rPr>
              <a:t>回日本泌尿器科学会中部総会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利益相反状態（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COI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）の</a:t>
            </a:r>
            <a:r>
              <a:rPr lang="ja-JP" altLang="ja-JP" sz="3600" b="1" dirty="0">
                <a:latin typeface="ＭＳ Ｐゴシック" pitchFamily="50" charset="-128"/>
              </a:rPr>
              <a:t>開示</a:t>
            </a:r>
            <a:endParaRPr lang="en-US" altLang="ja-JP" sz="3600" b="1" dirty="0"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endParaRPr lang="en-US" altLang="ja-JP" sz="2400" b="1" i="1" dirty="0"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i="1" dirty="0"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latin typeface="ＭＳ Ｐゴシック" pitchFamily="50" charset="-128"/>
              </a:rPr>
              <a:t>,  ○○ ○○,  ○○ ○○ </a:t>
            </a:r>
            <a:endParaRPr lang="ja-JP" altLang="ja-JP" sz="2400" b="1" i="1" dirty="0">
              <a:latin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46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EC7E12BF-CAFE-40EF-BEC2-5115C0BDCB7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055801" y="546754"/>
            <a:ext cx="10067827" cy="2083324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6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dirty="0">
                <a:latin typeface="ＭＳ Ｐゴシック" panose="020B0600070205080204" pitchFamily="50" charset="-128"/>
              </a:rPr>
              <a:t>74</a:t>
            </a:r>
            <a:r>
              <a:rPr lang="zh-CN" altLang="en-US" sz="3600" dirty="0">
                <a:latin typeface="ＭＳ Ｐゴシック" panose="020B0600070205080204" pitchFamily="50" charset="-128"/>
              </a:rPr>
              <a:t>回日本泌尿器科学会中部総会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利益相反状態（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COI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）の</a:t>
            </a:r>
            <a:r>
              <a:rPr lang="ja-JP" altLang="ja-JP" sz="3600" b="1" dirty="0">
                <a:latin typeface="ＭＳ Ｐゴシック" pitchFamily="50" charset="-128"/>
              </a:rPr>
              <a:t>開示</a:t>
            </a:r>
            <a:endParaRPr lang="en-US" altLang="ja-JP" sz="3600" b="1" dirty="0"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endParaRPr lang="en-US" altLang="ja-JP" sz="2400" b="1" i="1" dirty="0"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i="1" dirty="0"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latin typeface="ＭＳ Ｐゴシック" pitchFamily="50" charset="-128"/>
              </a:rPr>
              <a:t>,  ○○ ○○,  ○○ ○○ </a:t>
            </a:r>
            <a:endParaRPr lang="ja-JP" altLang="ja-JP" sz="2400" b="1" i="1" dirty="0">
              <a:latin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0A99C6-53E3-2051-CC86-46861FCC1BB2}"/>
              </a:ext>
            </a:extLst>
          </p:cNvPr>
          <p:cNvSpPr txBox="1"/>
          <p:nvPr/>
        </p:nvSpPr>
        <p:spPr>
          <a:xfrm>
            <a:off x="1055801" y="2656002"/>
            <a:ext cx="100678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演題発表内容に関連し、筆頭および共同発表者が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などとして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発表者全員、過去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年間を一括して、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研究費： ○○製薬、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XX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薬品工業、□□株式会社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従業員・役員・顧問職： </a:t>
            </a:r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株： △△株式会社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特許使用料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講演料： ○○製薬、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XX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薬品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原稿料： △△製薬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780BA2-EBC0-3272-F012-A91F4DFD7048}"/>
              </a:ext>
            </a:extLst>
          </p:cNvPr>
          <p:cNvSpPr txBox="1"/>
          <p:nvPr/>
        </p:nvSpPr>
        <p:spPr>
          <a:xfrm>
            <a:off x="6089714" y="6256988"/>
            <a:ext cx="5866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（注： 開示すべき内容が過去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年間にある項目のみ記載）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942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168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taku-ogawa</dc:creator>
  <cp:lastModifiedBy>taku-ogawa</cp:lastModifiedBy>
  <cp:revision>2</cp:revision>
  <dcterms:created xsi:type="dcterms:W3CDTF">2024-09-04T03:05:57Z</dcterms:created>
  <dcterms:modified xsi:type="dcterms:W3CDTF">2024-09-04T03:25:26Z</dcterms:modified>
</cp:coreProperties>
</file>