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 autoAdjust="0"/>
    <p:restoredTop sz="94575" autoAdjust="0"/>
  </p:normalViewPr>
  <p:slideViewPr>
    <p:cSldViewPr snapToGrid="0" showGuides="1">
      <p:cViewPr varScale="1">
        <p:scale>
          <a:sx n="86" d="100"/>
          <a:sy n="86" d="100"/>
        </p:scale>
        <p:origin x="89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4277FEE3-CEB8-4AF6-8671-BFF4EAE4F46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083324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 smtClean="0"/>
              <a:t>Click to edit Master text styles</a:t>
            </a:r>
          </a:p>
          <a:p>
            <a:pPr lvl="1"/>
            <a:r>
              <a:rPr lang="en-US" altLang="ja-JP" noProof="0" smtClean="0"/>
              <a:t>Second level</a:t>
            </a:r>
          </a:p>
          <a:p>
            <a:pPr lvl="2"/>
            <a:r>
              <a:rPr lang="en-US" altLang="ja-JP" noProof="0" smtClean="0"/>
              <a:t>Third level</a:t>
            </a:r>
          </a:p>
          <a:p>
            <a:pPr lvl="3"/>
            <a:r>
              <a:rPr lang="en-US" altLang="ja-JP" noProof="0" smtClean="0"/>
              <a:t>Fourth level</a:t>
            </a:r>
          </a:p>
          <a:p>
            <a:pPr lvl="4"/>
            <a:r>
              <a:rPr lang="en-US" altLang="ja-JP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85D5B65E-65D0-4575-ABD9-A3A24C53BA9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589411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A82DCA7-4BCF-4611-9743-1305192C29CE}" type="slidenum">
              <a:rPr lang="en-US" altLang="ja-JP" smtClean="0">
                <a:latin typeface="Times New Roman" charset="0"/>
              </a:rPr>
              <a:pPr>
                <a:defRPr/>
              </a:pPr>
              <a:t>1</a:t>
            </a:fld>
            <a:endParaRPr lang="en-US" altLang="ja-JP" smtClean="0">
              <a:latin typeface="Times New Roman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1008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1DD32-DFD7-42E7-B6B6-B6ACB955775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35615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6596D-34C2-46C1-B374-7E8C8A479D3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87903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E0FE5-9DA5-4637-A876-5A3E2F0AD84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92474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F054F-1C24-48D3-A525-F2780EAE86F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34303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0DB30-7CFA-4C4B-A45A-C34B3F879A9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42226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D01A4-A245-4769-A827-8EBD2216A46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68030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6BD98-A520-44B0-8075-1CAD1BD4DBB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71695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9D2D3-DB0B-4D59-BE2D-0BB4FD81FAC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2812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5FC1F-3F6F-4B26-98F8-045A01F2970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98622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33983-CA7D-4EBE-ADD7-91749E79695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79475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6B77B-CD39-441D-A9A2-0A40282407B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48161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EC23A5-9354-4C2C-BBB3-BF187FB1323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85775" y="2133600"/>
            <a:ext cx="8237538" cy="2286000"/>
          </a:xfrm>
          <a:solidFill>
            <a:schemeClr val="bg1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sz="3600" dirty="0"/>
              <a:t>日本心血管インターベンション治療</a:t>
            </a:r>
            <a:r>
              <a:rPr lang="ja-JP" altLang="en-US" sz="3600" dirty="0" smtClean="0"/>
              <a:t>学会　</a:t>
            </a:r>
            <a:r>
              <a:rPr lang="ja-JP" altLang="en-US" sz="3600" dirty="0" smtClean="0">
                <a:latin typeface="Arial" charset="0"/>
              </a:rPr>
              <a:t>ＣＯ Ｉ 開示</a:t>
            </a:r>
            <a:r>
              <a:rPr lang="en-US" altLang="ja-JP" sz="3600" dirty="0" smtClean="0">
                <a:latin typeface="Arial" charset="0"/>
              </a:rPr>
              <a:t/>
            </a:r>
            <a:br>
              <a:rPr lang="en-US" altLang="ja-JP" sz="3600" dirty="0" smtClean="0">
                <a:latin typeface="Arial" charset="0"/>
              </a:rPr>
            </a:br>
            <a:r>
              <a:rPr lang="ja-JP" altLang="en-US" sz="1600" dirty="0" smtClean="0">
                <a:latin typeface="Arial" charset="0"/>
              </a:rPr>
              <a:t>　</a:t>
            </a:r>
            <a:r>
              <a:rPr lang="en-US" altLang="ja-JP" sz="2400" i="1" dirty="0" smtClean="0"/>
              <a:t/>
            </a:r>
            <a:br>
              <a:rPr lang="en-US" altLang="ja-JP" sz="2400" i="1" dirty="0" smtClean="0"/>
            </a:br>
            <a:r>
              <a:rPr lang="ja-JP" altLang="en-US" sz="2400" i="1" dirty="0" smtClean="0"/>
              <a:t>筆頭発表者名：　○○　○○</a:t>
            </a:r>
            <a:endParaRPr lang="en-US" altLang="ja-JP" sz="2400" i="1" dirty="0" smtClean="0"/>
          </a:p>
        </p:txBody>
      </p:sp>
      <p:sp>
        <p:nvSpPr>
          <p:cNvPr id="2052" name="正方形/長方形 3"/>
          <p:cNvSpPr>
            <a:spLocks noChangeArrowheads="1"/>
          </p:cNvSpPr>
          <p:nvPr/>
        </p:nvSpPr>
        <p:spPr bwMode="auto">
          <a:xfrm>
            <a:off x="485775" y="705272"/>
            <a:ext cx="6910866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>
              <a:lnSpc>
                <a:spcPts val="2000"/>
              </a:lnSpc>
            </a:pPr>
            <a:r>
              <a:rPr kumimoji="0" lang="ja-JP" altLang="en-US" sz="2200" dirty="0">
                <a:latin typeface="HGP創英角ｺﾞｼｯｸUB" pitchFamily="50" charset="-128"/>
                <a:ea typeface="HGP創英角ｺﾞｼｯｸUB" pitchFamily="50" charset="-128"/>
              </a:rPr>
              <a:t>下記のスライド例にてＣＯＩ開示　　　　</a:t>
            </a:r>
            <a:endParaRPr kumimoji="0" lang="en-US" altLang="ja-JP" sz="2200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eaLnBrk="1" hangingPunct="1">
              <a:lnSpc>
                <a:spcPts val="2000"/>
              </a:lnSpc>
            </a:pPr>
            <a:endParaRPr kumimoji="0" lang="en-US" altLang="ja-JP" sz="2200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eaLnBrk="1" hangingPunct="1">
              <a:lnSpc>
                <a:spcPts val="2000"/>
              </a:lnSpc>
            </a:pPr>
            <a:r>
              <a:rPr kumimoji="0" lang="ja-JP" altLang="en-US" sz="2200" dirty="0" smtClean="0">
                <a:latin typeface="HGP創英角ｺﾞｼｯｸUB" pitchFamily="50" charset="-128"/>
                <a:ea typeface="HGP創英角ｺﾞｼｯｸUB" pitchFamily="50" charset="-128"/>
              </a:rPr>
              <a:t>様式</a:t>
            </a:r>
            <a:r>
              <a:rPr kumimoji="0" lang="ja-JP" altLang="en-US" sz="2200" dirty="0">
                <a:latin typeface="HGP創英角ｺﾞｼｯｸUB" pitchFamily="50" charset="-128"/>
                <a:ea typeface="HGP創英角ｺﾞｼｯｸUB" pitchFamily="50" charset="-128"/>
              </a:rPr>
              <a:t>１－Ａ　</a:t>
            </a:r>
            <a:r>
              <a:rPr kumimoji="0" lang="ja-JP" altLang="en-US" sz="2200" dirty="0" smtClean="0">
                <a:latin typeface="HGP創英角ｺﾞｼｯｸUB" pitchFamily="50" charset="-128"/>
                <a:ea typeface="HGP創英角ｺﾞｼｯｸUB" pitchFamily="50" charset="-128"/>
              </a:rPr>
              <a:t>口頭</a:t>
            </a:r>
            <a:r>
              <a:rPr kumimoji="0" lang="ja-JP" altLang="en-US" sz="2200" dirty="0">
                <a:latin typeface="HGP創英角ｺﾞｼｯｸUB" pitchFamily="50" charset="-128"/>
                <a:ea typeface="HGP創英角ｺﾞｼｯｸUB" pitchFamily="50" charset="-128"/>
              </a:rPr>
              <a:t>発表時、申告すべきＣＯＩ状態がない時、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564374" y="5050973"/>
            <a:ext cx="59975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演題発表に関連し、開示すべき</a:t>
            </a:r>
            <a:r>
              <a:rPr lang="en-US" altLang="ja-JP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COI</a:t>
            </a: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関係にある企業などはありません</a:t>
            </a:r>
            <a:r>
              <a:rPr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。</a:t>
            </a:r>
            <a:endParaRPr lang="en-US" altLang="ja-JP" i="1" dirty="0">
              <a:solidFill>
                <a:srgbClr val="FFFF1F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576" y="3207087"/>
            <a:ext cx="1906958" cy="1129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606</TotalTime>
  <Words>30</Words>
  <Application>Microsoft Office PowerPoint</Application>
  <PresentationFormat>画面に合わせる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HGPｺﾞｼｯｸM</vt:lpstr>
      <vt:lpstr>HGP創英角ｺﾞｼｯｸUB</vt:lpstr>
      <vt:lpstr>ＭＳ Ｐゴシック</vt:lpstr>
      <vt:lpstr>Arial</vt:lpstr>
      <vt:lpstr>Calibri</vt:lpstr>
      <vt:lpstr>Times New Roman</vt:lpstr>
      <vt:lpstr>Office テーマ</vt:lpstr>
      <vt:lpstr>日本心血管インターベンション治療学会　ＣＯ Ｉ 開示 　 筆頭発表者名：　○○　○○</vt:lpstr>
    </vt:vector>
  </TitlesOfParts>
  <Company>Heart Failure Society of America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OEN</cp:lastModifiedBy>
  <cp:revision>98</cp:revision>
  <dcterms:created xsi:type="dcterms:W3CDTF">2000-09-04T17:39:07Z</dcterms:created>
  <dcterms:modified xsi:type="dcterms:W3CDTF">2016-03-17T10:29:37Z</dcterms:modified>
</cp:coreProperties>
</file>