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1961AD-A5DB-4D92-8A69-ECECBACBECE0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56BF1-F4D6-45CB-AAA9-9B6948662A85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3954B-FA37-4262-8D11-8A34E30E648B}" type="slidenum">
              <a:rPr lang="en-US" altLang="ja-JP" smtClean="0">
                <a:latin typeface="Times New Roman" charset="0"/>
              </a:rPr>
              <a:pPr>
                <a:defRPr/>
              </a:pPr>
              <a:t>3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3231" y="706093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en-US" altLang="ja-JP" sz="2400" i="1" dirty="0"/>
              <a:t> Name of First Author 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90" y="1810993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1331" y="3385456"/>
            <a:ext cx="8199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+mn-lt"/>
              </a:rPr>
              <a:t>The authors have no financial conflicts of interest to disclose concerning the presentation.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5B46A17-39D0-4F94-9E96-E6D533AAE4BB}"/>
              </a:ext>
            </a:extLst>
          </p:cNvPr>
          <p:cNvSpPr/>
          <p:nvPr/>
        </p:nvSpPr>
        <p:spPr>
          <a:xfrm>
            <a:off x="0" y="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A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311150"/>
            <a:ext cx="7837488" cy="231775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dirty="0"/>
              <a:t> </a:t>
            </a:r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en-US" altLang="ja-JP" sz="2000" i="1" dirty="0"/>
              <a:t>Name of First Author :</a:t>
            </a:r>
            <a:br>
              <a:rPr lang="ja-JP" altLang="en-US" sz="2000" dirty="0"/>
            </a:br>
            <a:endParaRPr lang="en-US" altLang="ja-JP" sz="2000" b="1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31635" y="3803162"/>
            <a:ext cx="3989386" cy="2600418"/>
          </a:xfrm>
        </p:spPr>
        <p:txBody>
          <a:bodyPr/>
          <a:lstStyle/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3250" y="2785209"/>
            <a:ext cx="79849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ja-JP" sz="2100" dirty="0">
                <a:latin typeface="+mn-lt"/>
              </a:rPr>
              <a:t>Use Form 1-B when you have conflicts of interest to disclose concerning a presentation. Give the name of commercial entity involved.</a:t>
            </a:r>
            <a:endParaRPr lang="ja-JP" altLang="en-US" sz="2100" dirty="0"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133458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614363" y="3246438"/>
            <a:ext cx="7845425" cy="556724"/>
          </a:xfrm>
          <a:ln w="28575">
            <a:noFill/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u="sng" dirty="0"/>
              <a:t>COI Disclosure of First Author</a:t>
            </a:r>
            <a:r>
              <a:rPr lang="ja-JP" altLang="en-US" sz="2800" u="sng" dirty="0">
                <a:latin typeface="Arial" charset="0"/>
              </a:rPr>
              <a:t> </a:t>
            </a:r>
            <a:endParaRPr lang="en-US" altLang="ja-JP" sz="2800" u="sng" dirty="0">
              <a:latin typeface="Arial" charset="0"/>
            </a:endParaRPr>
          </a:p>
        </p:txBody>
      </p:sp>
      <p:sp>
        <p:nvSpPr>
          <p:cNvPr id="2052" name="正方形/長方形 6"/>
          <p:cNvSpPr>
            <a:spLocks noChangeArrowheads="1"/>
          </p:cNvSpPr>
          <p:nvPr/>
        </p:nvSpPr>
        <p:spPr bwMode="auto">
          <a:xfrm>
            <a:off x="534988" y="1828800"/>
            <a:ext cx="783272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b="1" dirty="0"/>
              <a:t>The authors have no financial conflicts of interest to disclose concerning the presentation.</a:t>
            </a:r>
          </a:p>
          <a:p>
            <a:pPr eaLnBrk="1" hangingPunct="1"/>
            <a:r>
              <a:rPr lang="en-US" altLang="ja-JP" sz="2500" b="1" dirty="0"/>
              <a:t>or</a:t>
            </a:r>
            <a:endParaRPr kumimoji="0" lang="ja-JP" altLang="en-US" sz="2500" b="1" dirty="0"/>
          </a:p>
        </p:txBody>
      </p:sp>
      <p:sp>
        <p:nvSpPr>
          <p:cNvPr id="2053" name="正方形/長方形 7"/>
          <p:cNvSpPr>
            <a:spLocks noChangeArrowheads="1"/>
          </p:cNvSpPr>
          <p:nvPr/>
        </p:nvSpPr>
        <p:spPr bwMode="auto">
          <a:xfrm>
            <a:off x="609600" y="1858963"/>
            <a:ext cx="7894638" cy="1398587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endParaRPr kumimoji="0" lang="ja-JP" altLang="en-US" sz="3200" b="1" dirty="0"/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568917" y="351215"/>
            <a:ext cx="8142288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dirty="0"/>
              <a:t>Disclose COI status at the end of the poster </a:t>
            </a:r>
          </a:p>
          <a:p>
            <a:pPr eaLnBrk="1" hangingPunct="1"/>
            <a:r>
              <a:rPr lang="en-US" altLang="ja-JP" sz="2500" dirty="0"/>
              <a:t>when giving a presentation at academic meetings.</a:t>
            </a:r>
            <a:endParaRPr lang="ja-JP" altLang="en-US" sz="2500" dirty="0"/>
          </a:p>
          <a:p>
            <a:pPr eaLnBrk="1" hangingPunct="1"/>
            <a:r>
              <a:rPr lang="en-US" altLang="ja-JP" sz="2500" dirty="0"/>
              <a:t>Form 1-B How to Disclose COI status</a:t>
            </a:r>
            <a:endParaRPr kumimoji="0" lang="ja-JP" altLang="en-US" sz="25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31635" y="3803162"/>
            <a:ext cx="3989386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731" y="639364"/>
            <a:ext cx="1689244" cy="100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08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311</Words>
  <Application>Microsoft Office PowerPoint</Application>
  <PresentationFormat>画面に合わせる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PowerPoint プレゼンテーション</vt:lpstr>
      <vt:lpstr> the Japanese Association of Cardiovascular Intervention and Therapeutics COI Disclosure　 Name of First Author : 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6yuk-okumura</cp:lastModifiedBy>
  <cp:revision>101</cp:revision>
  <cp:lastPrinted>2019-07-16T01:31:39Z</cp:lastPrinted>
  <dcterms:created xsi:type="dcterms:W3CDTF">2000-09-04T17:39:07Z</dcterms:created>
  <dcterms:modified xsi:type="dcterms:W3CDTF">2024-06-24T01:58:49Z</dcterms:modified>
</cp:coreProperties>
</file>