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2" d="100"/>
          <a:sy n="72" d="100"/>
        </p:scale>
        <p:origin x="104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41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570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02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500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37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192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148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376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16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565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5B3-2604-48AC-91E0-E541019C2AE2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1942-CC10-4075-B99A-CE0C6C1F9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021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3C5B3-2604-48AC-91E0-E541019C2AE2}" type="datetimeFigureOut">
              <a:rPr kumimoji="1" lang="ja-JP" altLang="en-US" smtClean="0"/>
              <a:t>2022/2/20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71942-CC10-4075-B99A-CE0C6C1F97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969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090495" y="747514"/>
            <a:ext cx="69830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3200" b="1" dirty="0">
                <a:solidFill>
                  <a:schemeClr val="bg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東日本整形災害外科学会 ＣＯＩ開示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1799088"/>
            <a:ext cx="9144000" cy="1113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発表者名　◎〇〇〇〇（◎代表者）、〇〇〇〇、〇〇〇〇</a:t>
            </a:r>
            <a:endParaRPr kumimoji="1" lang="en-US" altLang="ja-JP" sz="24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発表者全員一括して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68804" y="3642508"/>
            <a:ext cx="77395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講　演　料：　　　　　　　〇〇製薬　</a:t>
            </a:r>
            <a:endParaRPr kumimoji="1" lang="en-US" altLang="ja-JP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3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原　稿　料：　　　　　　　〇〇製薬　</a:t>
            </a:r>
            <a:endParaRPr kumimoji="1" lang="en-US" altLang="ja-JP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3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奨学寄附金：　　　　　　〇〇製薬</a:t>
            </a:r>
            <a:endParaRPr kumimoji="1" lang="en-US" altLang="ja-JP" sz="36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3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寄付講座所属：　　　　 あり（〇〇精機）</a:t>
            </a:r>
          </a:p>
        </p:txBody>
      </p:sp>
    </p:spTree>
    <p:extLst>
      <p:ext uri="{BB962C8B-B14F-4D97-AF65-F5344CB8AC3E}">
        <p14:creationId xmlns:p14="http://schemas.microsoft.com/office/powerpoint/2010/main" val="2382517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77</TotalTime>
  <Words>81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HGｺﾞｼｯｸM</vt:lpstr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Kazunori Nagura</dc:creator>
  <cp:lastModifiedBy>tos-takahashi</cp:lastModifiedBy>
  <cp:revision>15</cp:revision>
  <dcterms:created xsi:type="dcterms:W3CDTF">2019-08-16T07:02:34Z</dcterms:created>
  <dcterms:modified xsi:type="dcterms:W3CDTF">2022-02-20T07:34:27Z</dcterms:modified>
</cp:coreProperties>
</file>