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6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543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74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21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28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39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70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10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0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90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99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B585-ACD7-4456-82A1-2DD8FABDC394}" type="datetimeFigureOut">
              <a:rPr kumimoji="1" lang="ja-JP" altLang="en-US" smtClean="0"/>
              <a:t>2020/7/13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FF3E6-1F22-4E6D-87A6-A9FE36E47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23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1693" y="407963"/>
            <a:ext cx="11563642" cy="3186667"/>
          </a:xfrm>
        </p:spPr>
        <p:txBody>
          <a:bodyPr>
            <a:normAutofit fontScale="90000"/>
          </a:bodyPr>
          <a:lstStyle/>
          <a:p>
            <a:br>
              <a:rPr kumimoji="1" lang="en-US" altLang="ja-JP" b="1" dirty="0">
                <a:latin typeface="+mj-ea"/>
              </a:rPr>
            </a:br>
            <a:br>
              <a:rPr kumimoji="1" lang="en-US" altLang="ja-JP" b="1" dirty="0">
                <a:latin typeface="+mj-ea"/>
              </a:rPr>
            </a:br>
            <a:r>
              <a:rPr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zh-CN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85</a:t>
            </a:r>
            <a:r>
              <a:rPr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回日本泌尿器科学会東部総会</a:t>
            </a:r>
            <a:b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1" lang="en-US" altLang="ja-JP" b="1" dirty="0">
                <a:latin typeface="+mj-ea"/>
              </a:rPr>
              <a:t>COI</a:t>
            </a:r>
            <a:r>
              <a:rPr kumimoji="1" lang="ja-JP" altLang="en-US" b="1" dirty="0">
                <a:latin typeface="+mj-ea"/>
              </a:rPr>
              <a:t>開示</a:t>
            </a:r>
            <a:br>
              <a:rPr kumimoji="1" lang="en-US" altLang="ja-JP" b="1" dirty="0">
                <a:latin typeface="+mj-ea"/>
              </a:rPr>
            </a:br>
            <a:br>
              <a:rPr kumimoji="1" lang="en-US" altLang="ja-JP" b="1" dirty="0">
                <a:latin typeface="+mj-ea"/>
              </a:rPr>
            </a:br>
            <a:r>
              <a:rPr kumimoji="1" lang="ja-JP" altLang="en-US" sz="3600" b="1" dirty="0">
                <a:latin typeface="+mj-ea"/>
              </a:rPr>
              <a:t>発表者氏名：東京一郎、京都次郎、大阪三郎</a:t>
            </a:r>
            <a:br>
              <a:rPr kumimoji="1" lang="en-US" altLang="ja-JP" sz="3600" b="1" dirty="0">
                <a:latin typeface="+mj-ea"/>
              </a:rPr>
            </a:br>
            <a:r>
              <a:rPr kumimoji="1" lang="ja-JP" altLang="en-US" sz="3600" b="1" dirty="0">
                <a:latin typeface="+mj-ea"/>
              </a:rPr>
              <a:t>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96533" y="4262437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b="1" dirty="0">
                <a:latin typeface="+mn-ea"/>
              </a:rPr>
              <a:t>演題発表内容に関連し、発表者らに開示すべき</a:t>
            </a:r>
            <a:r>
              <a:rPr kumimoji="1" lang="en-US" altLang="ja-JP" sz="3200" b="1" dirty="0">
                <a:latin typeface="+mn-ea"/>
              </a:rPr>
              <a:t>COI</a:t>
            </a:r>
            <a:r>
              <a:rPr kumimoji="1" lang="ja-JP" altLang="en-US" sz="3200" b="1" dirty="0">
                <a:latin typeface="+mn-ea"/>
              </a:rPr>
              <a:t>関係にある企業はありません。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86998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  第85回日本泌尿器科学会東部総会 COI開示  発表者氏名：東京一郎、京都次郎、大阪三郎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  発表者氏名：東京一郎＊、京都次郎、大阪三郎、 　福岡四郎（筆頭発表者）</dc:title>
  <dc:creator>浅野友彦</dc:creator>
  <cp:lastModifiedBy>5kan-matsushima</cp:lastModifiedBy>
  <cp:revision>7</cp:revision>
  <dcterms:created xsi:type="dcterms:W3CDTF">2019-08-08T08:19:27Z</dcterms:created>
  <dcterms:modified xsi:type="dcterms:W3CDTF">2020-07-13T06:02:38Z</dcterms:modified>
</cp:coreProperties>
</file>