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06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54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74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1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28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39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70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10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1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90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99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23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93726" y="3724243"/>
            <a:ext cx="10261600" cy="276330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今回の演題に関する</a:t>
            </a:r>
            <a:r>
              <a:rPr lang="ja-JP" altLang="en-US" dirty="0"/>
              <a:t>発表者全員の</a:t>
            </a:r>
            <a:r>
              <a:rPr kumimoji="1" lang="ja-JP" altLang="en-US" dirty="0"/>
              <a:t>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は、過去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年間を一括して、以下の通りです。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講演料：　</a:t>
            </a:r>
            <a:r>
              <a:rPr kumimoji="1" lang="en-US" altLang="ja-JP" dirty="0"/>
              <a:t>A</a:t>
            </a:r>
            <a:r>
              <a:rPr kumimoji="1" lang="ja-JP" altLang="en-US" dirty="0"/>
              <a:t>製薬、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製薬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原稿料：　</a:t>
            </a:r>
            <a:r>
              <a:rPr kumimoji="1" lang="en-US" altLang="ja-JP" dirty="0"/>
              <a:t>C</a:t>
            </a:r>
            <a:r>
              <a:rPr kumimoji="1" lang="ja-JP" altLang="en-US" dirty="0"/>
              <a:t>製薬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奨学寄付金：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製薬、</a:t>
            </a:r>
            <a:r>
              <a:rPr kumimoji="1" lang="en-US" altLang="ja-JP" dirty="0"/>
              <a:t>D</a:t>
            </a:r>
            <a:r>
              <a:rPr kumimoji="1" lang="ja-JP" altLang="en-US" dirty="0"/>
              <a:t>製薬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51693" y="407963"/>
            <a:ext cx="11563642" cy="3186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5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zh-CN" sz="5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85</a:t>
            </a:r>
            <a:r>
              <a:rPr lang="zh-CN" altLang="en-US" sz="5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回日本泌尿器科学会東部総会</a:t>
            </a:r>
            <a:br>
              <a:rPr lang="en-US" altLang="ja-JP" sz="5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5500" b="1" dirty="0">
                <a:latin typeface="+mj-ea"/>
              </a:rPr>
              <a:t>COI</a:t>
            </a:r>
            <a:r>
              <a:rPr lang="ja-JP" altLang="en-US" sz="5500" b="1" dirty="0">
                <a:latin typeface="+mj-ea"/>
              </a:rPr>
              <a:t>開示</a:t>
            </a:r>
            <a:br>
              <a:rPr lang="en-US" altLang="ja-JP" b="1" dirty="0">
                <a:latin typeface="+mj-ea"/>
              </a:rPr>
            </a:br>
            <a:br>
              <a:rPr lang="en-US" altLang="ja-JP" b="1" dirty="0">
                <a:latin typeface="+mj-ea"/>
              </a:rPr>
            </a:br>
            <a:r>
              <a:rPr lang="ja-JP" altLang="en-US" sz="3300" b="1" dirty="0">
                <a:latin typeface="+mj-ea"/>
              </a:rPr>
              <a:t>発表者氏名：東京一郎、京都次郎、大阪三郎</a:t>
            </a:r>
            <a:br>
              <a:rPr lang="en-US" altLang="ja-JP" sz="3600" b="1" dirty="0">
                <a:latin typeface="+mj-ea"/>
              </a:rPr>
            </a:br>
            <a:r>
              <a:rPr lang="ja-JP" altLang="en-US" sz="3600" b="1" dirty="0">
                <a:latin typeface="+mj-ea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33158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79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  発表者氏名：東京一郎＊、京都次郎、大阪三郎、 　福岡四郎（筆頭発表者）</dc:title>
  <dc:creator>浅野友彦</dc:creator>
  <cp:lastModifiedBy>5kan-matsushima</cp:lastModifiedBy>
  <cp:revision>7</cp:revision>
  <dcterms:created xsi:type="dcterms:W3CDTF">2019-08-08T08:19:27Z</dcterms:created>
  <dcterms:modified xsi:type="dcterms:W3CDTF">2020-07-13T06:02:23Z</dcterms:modified>
</cp:coreProperties>
</file>