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2023/12/13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2023/12/13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2023/12/13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2023/12/13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2023/12/13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2023/12/13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2023/12/13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2023/12/13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2023/12/13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2023/12/13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2023/12/13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4655-A8F8-F940-B74A-F5DB6DBA47DF}" type="datetimeFigureOut">
              <a:rPr lang="ja-JP" altLang="en-US" smtClean="0"/>
              <a:t>2023/12/13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91662" y="1828444"/>
            <a:ext cx="6960676" cy="1846659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3600" b="1">
                <a:latin typeface="Meiryo UI" panose="020B0604030504040204" pitchFamily="50" charset="-128"/>
                <a:ea typeface="Meiryo UI" panose="020B0604030504040204" pitchFamily="50" charset="-128"/>
              </a:rPr>
              <a:t>６回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日本肘関節学会学術集会</a:t>
            </a:r>
          </a:p>
          <a:p>
            <a:pPr algn="ctr"/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筆頭発表者の</a:t>
            </a:r>
            <a:r>
              <a:rPr 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290" y="458839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91662" y="4656752"/>
            <a:ext cx="6960676" cy="563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演題発表に関連し、開示すべき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関係にある企業等はありません。</a:t>
            </a:r>
          </a:p>
          <a:p>
            <a:pPr>
              <a:lnSpc>
                <a:spcPct val="70000"/>
              </a:lnSpc>
            </a:pP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1151336"/>
            <a:ext cx="914399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（様式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口頭発表時、申告すべき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状態がないとき）</a:t>
            </a:r>
          </a:p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63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jsfr2018</dc:creator>
  <cp:lastModifiedBy>rin-murakami</cp:lastModifiedBy>
  <cp:revision>12</cp:revision>
  <dcterms:created xsi:type="dcterms:W3CDTF">2012-09-25T09:04:20Z</dcterms:created>
  <dcterms:modified xsi:type="dcterms:W3CDTF">2023-12-13T01:28:43Z</dcterms:modified>
</cp:coreProperties>
</file>