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1662" y="1828444"/>
            <a:ext cx="6960676" cy="18466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６回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日本肘関節学会学術集会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1662" y="4656752"/>
            <a:ext cx="6960676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51336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状態がないとき）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rin-murakami</cp:lastModifiedBy>
  <cp:revision>12</cp:revision>
  <dcterms:created xsi:type="dcterms:W3CDTF">2012-09-25T09:04:20Z</dcterms:created>
  <dcterms:modified xsi:type="dcterms:W3CDTF">2023-12-13T01:28:43Z</dcterms:modified>
</cp:coreProperties>
</file>