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2023/12/13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91662" y="1828444"/>
            <a:ext cx="6960676" cy="1846659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3600" b="1">
                <a:latin typeface="Meiryo UI" panose="020B0604030504040204" pitchFamily="50" charset="-128"/>
                <a:ea typeface="Meiryo UI" panose="020B0604030504040204" pitchFamily="50" charset="-128"/>
              </a:rPr>
              <a:t>６回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日本肘関節学会学術集会</a:t>
            </a:r>
          </a:p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筆頭発表者の</a:t>
            </a:r>
            <a:r>
              <a:rPr 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9166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演題発表に関連し、開示すべき</a:t>
            </a:r>
            <a:r>
              <a:rPr 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関係にある企業等として</a:t>
            </a:r>
            <a:r>
              <a:rPr lang="en-US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1" charset="-128"/>
              </a:rPr>
              <a:t> 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1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受託研究・共同研究費：</a:t>
            </a:r>
            <a:r>
              <a:rPr 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製薬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奨学寄附金：</a:t>
            </a:r>
            <a:r>
              <a:rPr 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製薬</a:t>
            </a: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寄附講座所属：　　　　　　　　　　　</a:t>
            </a:r>
            <a:r>
              <a:rPr 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あり（　　　　精機）</a:t>
            </a:r>
          </a:p>
          <a:p>
            <a:pPr>
              <a:lnSpc>
                <a:spcPct val="70000"/>
              </a:lnSpc>
            </a:pP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1151336"/>
            <a:ext cx="914399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（様式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：口頭発表時、申告すべき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状態があるとき）</a:t>
            </a:r>
          </a:p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120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rin-murakami</cp:lastModifiedBy>
  <cp:revision>10</cp:revision>
  <dcterms:created xsi:type="dcterms:W3CDTF">2012-09-25T09:04:20Z</dcterms:created>
  <dcterms:modified xsi:type="dcterms:W3CDTF">2023-12-13T01:28:15Z</dcterms:modified>
</cp:coreProperties>
</file>