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15" autoAdjust="0"/>
    <p:restoredTop sz="94660"/>
  </p:normalViewPr>
  <p:slideViewPr>
    <p:cSldViewPr>
      <p:cViewPr varScale="1">
        <p:scale>
          <a:sx n="71" d="100"/>
          <a:sy n="71" d="100"/>
        </p:scale>
        <p:origin x="152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436096" y="94273"/>
            <a:ext cx="3636000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 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カラーコピーして全ての荷物に貼付してください。</a:t>
            </a: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837846"/>
              </p:ext>
            </p:extLst>
          </p:nvPr>
        </p:nvGraphicFramePr>
        <p:xfrm>
          <a:off x="179512" y="2396900"/>
          <a:ext cx="8815263" cy="4344468"/>
        </p:xfrm>
        <a:graphic>
          <a:graphicData uri="http://schemas.openxmlformats.org/drawingml/2006/table">
            <a:tbl>
              <a:tblPr/>
              <a:tblGrid>
                <a:gridCol w="1731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1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貴会名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貴社名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到着日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月１日（金）午後着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個口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105165" y="1442793"/>
            <a:ext cx="899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0" i="0" dirty="0">
                <a:effectLst/>
                <a:latin typeface="Lucida Grande"/>
              </a:rPr>
              <a:t>第</a:t>
            </a:r>
            <a:r>
              <a:rPr lang="en-US" altLang="ja-JP" sz="2800" b="0" i="0" dirty="0">
                <a:effectLst/>
                <a:latin typeface="Lucida Grande"/>
              </a:rPr>
              <a:t>30</a:t>
            </a:r>
            <a:r>
              <a:rPr lang="ja-JP" altLang="en-US" sz="2800" b="0" i="0" dirty="0">
                <a:effectLst/>
                <a:latin typeface="Lucida Grande"/>
              </a:rPr>
              <a:t>回日本血液透析濾過医学会学術集会・総会</a:t>
            </a:r>
            <a:endParaRPr lang="en-US" altLang="ja-JP" sz="2800" b="0" i="0" dirty="0">
              <a:effectLst/>
              <a:latin typeface="Lucida Grande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インフォメーション　ポスター</a:t>
            </a:r>
          </a:p>
        </p:txBody>
      </p:sp>
      <p:sp>
        <p:nvSpPr>
          <p:cNvPr id="2079" name="Text Box 87"/>
          <p:cNvSpPr txBox="1">
            <a:spLocks noChangeArrowheads="1"/>
          </p:cNvSpPr>
          <p:nvPr/>
        </p:nvSpPr>
        <p:spPr bwMode="auto">
          <a:xfrm>
            <a:off x="6265512" y="696184"/>
            <a:ext cx="2776538" cy="646331"/>
          </a:xfrm>
          <a:prstGeom prst="rect">
            <a:avLst/>
          </a:prstGeom>
          <a:solidFill>
            <a:srgbClr val="0070C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ｲﾝﾌｫﾒｰｼｮﾝ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8248" y="72250"/>
            <a:ext cx="5256000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ja-JP" altLang="en-US" sz="1400" b="1" i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出島メッセ長崎　</a:t>
            </a:r>
            <a:r>
              <a:rPr lang="en-US" altLang="zh-TW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1F</a:t>
            </a:r>
            <a:r>
              <a:rPr lang="zh-TW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会議室</a:t>
            </a:r>
            <a:r>
              <a:rPr lang="en-US" altLang="zh-TW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104</a:t>
            </a:r>
            <a:r>
              <a:rPr lang="zh-TW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（運営本部）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0" i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1400" b="0" i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lang="ja-JP" altLang="en-US" sz="1400" b="0" i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回日本血液透析濾過医学会学術集会・総会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宛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400" b="0" i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zh-TW" sz="1400" b="0" i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850-0058 </a:t>
            </a:r>
            <a:r>
              <a:rPr lang="zh-TW" altLang="en-US" sz="1400" b="0" i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長崎県長崎市尾上町</a:t>
            </a:r>
            <a:r>
              <a:rPr lang="en-US" altLang="zh-TW" sz="1400" b="0" i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4-1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400" b="0" i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095-801-0530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（代表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到着指定日は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11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日（金）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14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時以降着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でお願いします。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102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Lucida Grande</vt:lpstr>
      <vt:lpstr>Meiryo UI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田原 さとみ (Satomi Tahara)</cp:lastModifiedBy>
  <cp:revision>107</cp:revision>
  <cp:lastPrinted>2024-10-03T00:58:19Z</cp:lastPrinted>
  <dcterms:created xsi:type="dcterms:W3CDTF">2007-01-25T08:42:07Z</dcterms:created>
  <dcterms:modified xsi:type="dcterms:W3CDTF">2024-10-03T01:54:40Z</dcterms:modified>
</cp:coreProperties>
</file>