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4" autoAdjust="0"/>
    <p:restoredTop sz="94630" autoAdjust="0"/>
  </p:normalViewPr>
  <p:slideViewPr>
    <p:cSldViewPr>
      <p:cViewPr varScale="1">
        <p:scale>
          <a:sx n="61" d="100"/>
          <a:sy n="61" d="100"/>
        </p:scale>
        <p:origin x="97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2023/6/29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07504" y="122914"/>
            <a:ext cx="8784976" cy="3447098"/>
          </a:xfrm>
          <a:prstGeom prst="roundRect">
            <a:avLst>
              <a:gd name="adj" fmla="val 574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68th Annual Meeting of the Japan Society of Human Genetics </a:t>
            </a: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Co-authors: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582302"/>
            <a:ext cx="91315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for this presentation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Stocks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  	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Patent royalties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Consigned research fund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EF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Stage moneys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GH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Manuscript fees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Scholarship donation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Endowed chair belongs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Other rewards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15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2019-03-20T06:16:08Z</dcterms:created>
  <dcterms:modified xsi:type="dcterms:W3CDTF">2023-06-29T05:11:29Z</dcterms:modified>
</cp:coreProperties>
</file>