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12192000" cy="6858000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619" userDrawn="1">
          <p15:clr>
            <a:srgbClr val="A4A3A4"/>
          </p15:clr>
        </p15:guide>
        <p15:guide id="4" pos="70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30" autoAdjust="0"/>
  </p:normalViewPr>
  <p:slideViewPr>
    <p:cSldViewPr>
      <p:cViewPr varScale="1">
        <p:scale>
          <a:sx n="71" d="100"/>
          <a:sy n="71" d="100"/>
        </p:scale>
        <p:origin x="460" y="56"/>
      </p:cViewPr>
      <p:guideLst>
        <p:guide orient="horz" pos="2160"/>
        <p:guide pos="3840"/>
        <p:guide pos="619"/>
        <p:guide pos="70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DEA8FF7-60AD-4DEE-8C79-435A21DD8895}" type="datetimeFigureOut">
              <a:rPr lang="ja-JP" altLang="en-US"/>
              <a:pPr>
                <a:defRPr/>
              </a:pPr>
              <a:t>2023/8/2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9F1976D-ED45-45CE-9081-04516BD3071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8270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9D3AF-0A2A-4DD6-8317-56CC2C9E9125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694C4-8145-439F-9EB9-76A5D8227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948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テキスト ボックス 4"/>
          <p:cNvSpPr txBox="1">
            <a:spLocks noChangeArrowheads="1"/>
          </p:cNvSpPr>
          <p:nvPr/>
        </p:nvSpPr>
        <p:spPr bwMode="auto">
          <a:xfrm>
            <a:off x="2018358" y="5098832"/>
            <a:ext cx="82073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We have no financial relationships to disclose</a:t>
            </a:r>
            <a:r>
              <a:rPr lang="en-US" altLang="ja-JP" sz="3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for this presentation 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982663" y="332656"/>
            <a:ext cx="10226675" cy="4248472"/>
          </a:xfrm>
          <a:prstGeom prst="roundRect">
            <a:avLst>
              <a:gd name="adj" fmla="val 8016"/>
            </a:avLst>
          </a:prstGeom>
          <a:solidFill>
            <a:srgbClr val="A7F5FF"/>
          </a:solidFill>
          <a:ln>
            <a:solidFill>
              <a:srgbClr val="A7F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Human Genetics Asia 2023</a:t>
            </a:r>
          </a:p>
          <a:p>
            <a:pPr lvl="0" algn="ctr"/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3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Conflict of Interest Disclosure</a:t>
            </a:r>
          </a:p>
          <a:p>
            <a:pPr lvl="0"/>
            <a:endParaRPr lang="en-US" altLang="ja-JP" sz="28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Primary Author: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○○○○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Authors: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</a:p>
          <a:p>
            <a:pPr lvl="0" algn="ctr"/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5216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52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星野 恭子</cp:lastModifiedBy>
  <cp:revision>44</cp:revision>
  <cp:lastPrinted>2017-10-18T07:22:39Z</cp:lastPrinted>
  <dcterms:created xsi:type="dcterms:W3CDTF">2009-08-26T23:44:44Z</dcterms:created>
  <dcterms:modified xsi:type="dcterms:W3CDTF">2023-08-02T13:47:28Z</dcterms:modified>
</cp:coreProperties>
</file>