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59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6" d="100"/>
          <a:sy n="66" d="100"/>
        </p:scale>
        <p:origin x="10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175852C5-EA7E-46D3-B8E9-6A98CD87291A}"/>
    <pc:docChg chg="modSld">
      <pc:chgData name="栗原　香織" userId="b33cdeb9-3eea-48ee-89c9-f5f701fa76a0" providerId="ADAL" clId="{175852C5-EA7E-46D3-B8E9-6A98CD87291A}" dt="2024-03-11T09:44:33.107" v="33" actId="20577"/>
      <pc:docMkLst>
        <pc:docMk/>
      </pc:docMkLst>
      <pc:sldChg chg="modSp mod">
        <pc:chgData name="栗原　香織" userId="b33cdeb9-3eea-48ee-89c9-f5f701fa76a0" providerId="ADAL" clId="{175852C5-EA7E-46D3-B8E9-6A98CD87291A}" dt="2024-03-11T09:44:33.107" v="33" actId="20577"/>
        <pc:sldMkLst>
          <pc:docMk/>
          <pc:sldMk cId="0" sldId="259"/>
        </pc:sldMkLst>
        <pc:spChg chg="mod">
          <ac:chgData name="栗原　香織" userId="b33cdeb9-3eea-48ee-89c9-f5f701fa76a0" providerId="ADAL" clId="{175852C5-EA7E-46D3-B8E9-6A98CD87291A}" dt="2024-03-11T09:44:33.107" v="33" actId="20577"/>
          <ac:spMkLst>
            <pc:docMk/>
            <pc:sldMk cId="0" sldId="259"/>
            <ac:spMk id="2050" creationId="{00000000-0000-0000-0000-000000000000}"/>
          </ac:spMkLst>
        </pc:spChg>
        <pc:spChg chg="mod">
          <ac:chgData name="栗原　香織" userId="b33cdeb9-3eea-48ee-89c9-f5f701fa76a0" providerId="ADAL" clId="{175852C5-EA7E-46D3-B8E9-6A98CD87291A}" dt="2024-03-11T09:38:00.257" v="24" actId="948"/>
          <ac:spMkLst>
            <pc:docMk/>
            <pc:sldMk cId="0" sldId="259"/>
            <ac:spMk id="2051" creationId="{00000000-0000-0000-0000-000000000000}"/>
          </ac:spMkLst>
        </pc:spChg>
        <pc:spChg chg="mod">
          <ac:chgData name="栗原　香織" userId="b33cdeb9-3eea-48ee-89c9-f5f701fa76a0" providerId="ADAL" clId="{175852C5-EA7E-46D3-B8E9-6A98CD87291A}" dt="2024-03-11T09:39:04.023" v="25" actId="1076"/>
          <ac:spMkLst>
            <pc:docMk/>
            <pc:sldMk cId="0" sldId="259"/>
            <ac:spMk id="205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3B82DB-7B84-4910-BDD1-1B0CBC6DD9F7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DA0556B-6B1F-4F96-8C35-DC82CBCBD7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244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4C82E47-B7AD-4175-B5AF-3D0EDAEB133A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E6E5505-73E5-421A-9216-2FE18C00E3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159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E722FC-CD91-4012-9578-98482DE16D45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CB5D-AF8A-42D8-97D6-A9FF46BD2285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5CEA-E473-4B93-8D38-A68815F2FB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522C-E826-4C3D-87FE-FDF5A8FF3D58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48F9-50CF-47A5-940C-9C9EAB5FBC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FC97-CF98-4E98-88CA-255FA0EECC1F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25FE9-835F-46F1-B101-9FA5918FC4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3D30A-237A-4A23-9D30-C4412961893B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3515-595B-452E-B1EB-E1A02C03D5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36C2-E216-49F9-87D0-807EE78EA0DA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1549-DB09-4A2F-8626-366E2814AA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1E3B-7D87-4C7E-B353-BDD60B11901D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EFC6-F3AA-42B1-B8A0-DFA37E6387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6FB8-02B0-4B73-873D-6A8FA2E00285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2B3A-9BA9-4874-9A6B-622BDA2E0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FF21-1E08-413E-A1BF-CC4566D7AD13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F873-4543-40F1-8F63-A3B9464E34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5C81-8A48-44B3-9B76-CBBF524C059A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4ED2-EDF8-4FDE-978B-1F5CD9FC0E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1E75-FB62-48DD-AB79-7D7CBA79039B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E1E0-2A2C-4C72-A2C7-33538B85D4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1219-E885-437A-9574-B07DD756AD20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18F6F-BBBF-403D-8C81-9CB871FB0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A15E8B-4AA7-4825-977F-B4C3C94B0DE2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95337C-49CE-4C08-8FCE-2F97E93965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294" y="975623"/>
            <a:ext cx="9599411" cy="2734107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32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</a:rPr>
              <a:t>ＣＯ Ｉ 開示なし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</a:t>
            </a:r>
            <a:r>
              <a:rPr lang="ja-JP" altLang="en-US" sz="2400" b="1">
                <a:solidFill>
                  <a:srgbClr val="FFFF1F"/>
                </a:solidFill>
              </a:rPr>
              <a:t>：◎長崎史郎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</a:t>
            </a:r>
            <a:r>
              <a:rPr lang="ja-JP" altLang="en-US" sz="2400" b="1">
                <a:solidFill>
                  <a:srgbClr val="FFFF1F"/>
                </a:solidFill>
              </a:rPr>
              <a:t>、　福岡一郎、佐賀次郎、熊本三郎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6293" y="3709730"/>
            <a:ext cx="9599411" cy="2354093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ctr"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74845"/>
            <a:ext cx="54668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B5E128-E0BA-4E2A-A87B-6E3D7E93B4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674DB5-0B96-4D26-B35A-87DD2120E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第32回日本病院総合診療医学会学術総会 ＣＯ Ｉ 開示なし 　 発表者名：◎長崎史郎（◎代表者）、　福岡一郎、佐賀次郎、熊本三郎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向野 恵海 (Megumi Kouno)</cp:lastModifiedBy>
  <cp:revision>33</cp:revision>
  <cp:lastPrinted>2017-06-05T10:28:45Z</cp:lastPrinted>
  <dcterms:created xsi:type="dcterms:W3CDTF">2015-03-14T19:59:31Z</dcterms:created>
  <dcterms:modified xsi:type="dcterms:W3CDTF">2025-09-01T02:23:04Z</dcterms:modified>
</cp:coreProperties>
</file>