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 varScale="1">
        <p:scale>
          <a:sx n="70" d="100"/>
          <a:sy n="70" d="100"/>
        </p:scale>
        <p:origin x="145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107E8-8CEE-4469-AF43-8D569500E27B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A08F5-2966-413A-88CD-C796EB83B9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837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796136" y="116632"/>
            <a:ext cx="3203847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MS UI Gothic" pitchFamily="50" charset="-128"/>
                <a:ea typeface="MS UI Gothic" pitchFamily="50" charset="-128"/>
              </a:rPr>
              <a:t>※ </a:t>
            </a:r>
            <a:r>
              <a:rPr lang="ja-JP" altLang="en-US" sz="1400" b="1" dirty="0">
                <a:latin typeface="MS UI Gothic" pitchFamily="50" charset="-128"/>
                <a:ea typeface="MS UI Gothic" pitchFamily="50" charset="-128"/>
              </a:rPr>
              <a:t>コピーして全ての荷物に貼付してください。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406998"/>
              </p:ext>
            </p:extLst>
          </p:nvPr>
        </p:nvGraphicFramePr>
        <p:xfrm>
          <a:off x="164306" y="2358639"/>
          <a:ext cx="8815387" cy="4344468"/>
        </p:xfrm>
        <a:graphic>
          <a:graphicData uri="http://schemas.openxmlformats.org/drawingml/2006/table">
            <a:tbl>
              <a:tblPr/>
              <a:tblGrid>
                <a:gridCol w="1731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7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4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貴会名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0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到着日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日（金）　</a:t>
                      </a: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４時以降着指定</a:t>
                      </a: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053273"/>
                  </a:ext>
                </a:extLst>
              </a:tr>
              <a:tr h="7240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anose="020B0600070205080204" pitchFamily="50" charset="-128"/>
                          <a:ea typeface="MS UI Gothic" panose="020B060007020508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40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個口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      ／　　　　　　　個口</a:t>
                      </a: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07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※ 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事務局にて開封･設置させていただきます。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anose="020B0600070205080204" pitchFamily="50" charset="-128"/>
                        <a:ea typeface="MS UI Gothic" panose="020B060007020508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Box 87"/>
          <p:cNvSpPr txBox="1">
            <a:spLocks noChangeArrowheads="1"/>
          </p:cNvSpPr>
          <p:nvPr/>
        </p:nvSpPr>
        <p:spPr bwMode="auto">
          <a:xfrm>
            <a:off x="5796136" y="562854"/>
            <a:ext cx="3203846" cy="646331"/>
          </a:xfrm>
          <a:prstGeom prst="rect">
            <a:avLst/>
          </a:prstGeom>
          <a:solidFill>
            <a:srgbClr val="9999FF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MS UI Gothic" pitchFamily="50" charset="-128"/>
                <a:ea typeface="MS UI Gothic" pitchFamily="50" charset="-128"/>
              </a:rPr>
              <a:t>ポスター掲示用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920C743F-714D-7562-F5A0-0F0CCB036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80" y="133947"/>
            <a:ext cx="5328718" cy="9171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出島メッセ長崎　１</a:t>
            </a:r>
            <a:r>
              <a: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運営事務局（会議室１０６）　宛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eaLnBrk="1" hangingPunct="1">
              <a:lnSpc>
                <a:spcPts val="2000"/>
              </a:lnSpc>
              <a:buNone/>
              <a:defRPr/>
            </a:pPr>
            <a:r>
              <a:rPr lang="zh-TW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CN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850-0058</a:t>
            </a:r>
            <a:r>
              <a:rPr lang="zh-CN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⻑崎県⻑崎市尾上町</a:t>
            </a:r>
            <a:r>
              <a:rPr lang="en-US" altLang="zh-CN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4-1</a:t>
            </a:r>
          </a:p>
          <a:p>
            <a:pPr lvl="0" eaLnBrk="1" hangingPunct="1">
              <a:lnSpc>
                <a:spcPts val="2000"/>
              </a:lnSpc>
              <a:spcBef>
                <a:spcPts val="0"/>
              </a:spcBef>
              <a:buNone/>
              <a:defRPr/>
            </a:pPr>
            <a:r>
              <a: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TEL 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： </a:t>
            </a:r>
            <a:r>
              <a: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095-801-0530</a:t>
            </a:r>
          </a:p>
        </p:txBody>
      </p:sp>
      <p:sp>
        <p:nvSpPr>
          <p:cNvPr id="4" name="Text Box 79">
            <a:extLst>
              <a:ext uri="{FF2B5EF4-FFF2-40B4-BE49-F238E27FC236}">
                <a16:creationId xmlns:a16="http://schemas.microsoft.com/office/drawing/2014/main" id="{13E0CDE3-D4DB-C1E6-7C5F-55E94E780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5" y="1322765"/>
            <a:ext cx="88153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32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回日本病院総合診療医学会学術総会</a:t>
            </a:r>
            <a:endParaRPr lang="en-US" altLang="ja-JP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関連学会ポスター掲示</a:t>
            </a:r>
            <a:endParaRPr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173988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85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MS UI Gothic</vt:lpstr>
      <vt:lpstr>游ゴシック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村山 佐知子 (Sachiko Murayama)</cp:lastModifiedBy>
  <cp:revision>102</cp:revision>
  <cp:lastPrinted>2017-06-08T02:05:53Z</cp:lastPrinted>
  <dcterms:created xsi:type="dcterms:W3CDTF">2007-01-25T08:42:07Z</dcterms:created>
  <dcterms:modified xsi:type="dcterms:W3CDTF">2025-12-15T03:15:05Z</dcterms:modified>
</cp:coreProperties>
</file>