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 dirty="0"/>
              <a:t>50</a:t>
            </a:r>
            <a:r>
              <a:rPr lang="ja-JP" altLang="en-US" sz="4000" dirty="0"/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筆頭発表者氏名：●●　●●●</a:t>
            </a:r>
            <a:endParaRPr kumimoji="1"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3591014"/>
            <a:ext cx="80536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関係にある企業等として、</a:t>
            </a:r>
          </a:p>
          <a:p>
            <a:pPr>
              <a:lnSpc>
                <a:spcPts val="3600"/>
              </a:lnSpc>
            </a:pPr>
            <a:endParaRPr lang="ja-JP" altLang="en-US" sz="3100" dirty="0"/>
          </a:p>
          <a:p>
            <a:pPr>
              <a:lnSpc>
                <a:spcPts val="3600"/>
              </a:lnSpc>
            </a:pPr>
            <a:r>
              <a:rPr lang="ja-JP" altLang="en-US" sz="3100" dirty="0"/>
              <a:t>受託研究・共同研究費：●●製薬株式会社</a:t>
            </a:r>
          </a:p>
          <a:p>
            <a:pPr>
              <a:lnSpc>
                <a:spcPts val="3600"/>
              </a:lnSpc>
            </a:pPr>
            <a:r>
              <a:rPr lang="ja-JP" altLang="en-US" sz="3100" dirty="0"/>
              <a:t>奨学寄附金：●●株式会社</a:t>
            </a:r>
          </a:p>
          <a:p>
            <a:pPr>
              <a:lnSpc>
                <a:spcPts val="3600"/>
              </a:lnSpc>
            </a:pPr>
            <a:r>
              <a:rPr lang="ja-JP" altLang="en-US" sz="3100" dirty="0"/>
              <a:t>寄付講座所属：あり（●●精機）　　　　　　　など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7F4129-11BD-4CD6-A633-C01D84BC1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05AF37-0237-47D3-A04A-66FEFF82D5EA}">
  <ds:schemaRefs>
    <ds:schemaRef ds:uri="http://purl.org/dc/dcmitype/"/>
    <ds:schemaRef ds:uri="http://www.w3.org/XML/1998/namespace"/>
    <ds:schemaRef ds:uri="114a8d49-2a9c-4c1e-940e-01a8b59dbdaa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b7b16796-e63a-4294-8217-91257d0668a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BF2BA39-95C4-4451-ABBC-3D940BFCC3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叶 菜奈</cp:lastModifiedBy>
  <cp:revision>13</cp:revision>
  <dcterms:created xsi:type="dcterms:W3CDTF">2017-09-19T17:47:32Z</dcterms:created>
  <dcterms:modified xsi:type="dcterms:W3CDTF">2023-03-30T01:39:34Z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