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/>
              <a:t>第</a:t>
            </a:r>
            <a:r>
              <a:rPr lang="en-US" altLang="ja-JP" sz="4000" dirty="0"/>
              <a:t>50</a:t>
            </a:r>
            <a:r>
              <a:rPr lang="ja-JP" altLang="en-US" sz="4000" dirty="0"/>
              <a:t>回日本股関節学会学術集会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筆頭発表者の</a:t>
            </a: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筆頭発表者氏名：●●　●●●</a:t>
            </a:r>
            <a:endParaRPr kumimoji="1" lang="ja-JP" altLang="en-US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4005064"/>
            <a:ext cx="8053607" cy="119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ja-JP" altLang="en-US" sz="3100" dirty="0"/>
              <a:t>演題発表に関連し、</a:t>
            </a:r>
          </a:p>
          <a:p>
            <a:pPr algn="ctr">
              <a:lnSpc>
                <a:spcPts val="4500"/>
              </a:lnSpc>
            </a:pPr>
            <a:r>
              <a:rPr lang="ja-JP" altLang="en-US" sz="3100" dirty="0"/>
              <a:t>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3E82AC-4961-4B30-9BC8-162082B59C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4a8d49-2a9c-4c1e-940e-01a8b59dbdaa"/>
    <ds:schemaRef ds:uri="b7b16796-e63a-4294-8217-91257d066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FD2838-2661-406A-8BB9-EF0876F55D48}">
  <ds:schemaRefs>
    <ds:schemaRef ds:uri="b7b16796-e63a-4294-8217-91257d0668a1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114a8d49-2a9c-4c1e-940e-01a8b59dbdaa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9B1D770-AEFB-406B-ABCA-52070AE6A1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叶 菜奈</cp:lastModifiedBy>
  <cp:revision>15</cp:revision>
  <dcterms:created xsi:type="dcterms:W3CDTF">2017-09-19T17:47:32Z</dcterms:created>
  <dcterms:modified xsi:type="dcterms:W3CDTF">2023-03-30T01:49:12Z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