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03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75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23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8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62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58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0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17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64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96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89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39552" y="476672"/>
            <a:ext cx="8053607" cy="59046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ja-JP" altLang="en-US" sz="4000" dirty="0"/>
              <a:t>第</a:t>
            </a:r>
            <a:r>
              <a:rPr lang="en-US" altLang="ja-JP" sz="4000" dirty="0"/>
              <a:t>50</a:t>
            </a:r>
            <a:r>
              <a:rPr lang="ja-JP" altLang="en-US" sz="4000" dirty="0"/>
              <a:t>回日本股関節学会学術集会</a:t>
            </a:r>
          </a:p>
          <a:p>
            <a:pPr algn="ctr">
              <a:lnSpc>
                <a:spcPts val="6000"/>
              </a:lnSpc>
            </a:pPr>
            <a:r>
              <a:rPr lang="ja-JP" altLang="en-US" sz="4000" dirty="0"/>
              <a:t>筆頭発表者の</a:t>
            </a:r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2300" dirty="0"/>
          </a:p>
          <a:p>
            <a:pPr indent="180975">
              <a:lnSpc>
                <a:spcPts val="3600"/>
              </a:lnSpc>
            </a:pPr>
            <a:endParaRPr lang="en-US" altLang="ja-JP" sz="2300" dirty="0"/>
          </a:p>
          <a:p>
            <a:pPr indent="180975">
              <a:lnSpc>
                <a:spcPts val="3600"/>
              </a:lnSpc>
            </a:pPr>
            <a:endParaRPr lang="en-US" altLang="ja-JP" sz="2300" dirty="0"/>
          </a:p>
          <a:p>
            <a:pPr algn="ctr">
              <a:lnSpc>
                <a:spcPts val="4700"/>
              </a:lnSpc>
            </a:pPr>
            <a:r>
              <a:rPr lang="ja-JP" altLang="en-US" sz="2800" dirty="0"/>
              <a:t>演題発表に関連し、</a:t>
            </a:r>
          </a:p>
          <a:p>
            <a:pPr algn="ctr">
              <a:lnSpc>
                <a:spcPts val="4700"/>
              </a:lnSpc>
            </a:pPr>
            <a:r>
              <a:rPr lang="ja-JP" altLang="en-US" sz="2800" dirty="0"/>
              <a:t>開示すべき</a:t>
            </a:r>
            <a:r>
              <a:rPr lang="en-US" altLang="ja-JP" sz="2800" dirty="0"/>
              <a:t>COI</a:t>
            </a:r>
            <a:r>
              <a:rPr lang="ja-JP" altLang="en-US" sz="2800" dirty="0"/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74689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45513E3C6BCC48B9B2CA25968075B3" ma:contentTypeVersion="18" ma:contentTypeDescription="新しいドキュメントを作成します。" ma:contentTypeScope="" ma:versionID="de14c63d17d120592942b6e3d5aa3fe5">
  <xsd:schema xmlns:xsd="http://www.w3.org/2001/XMLSchema" xmlns:xs="http://www.w3.org/2001/XMLSchema" xmlns:p="http://schemas.microsoft.com/office/2006/metadata/properties" xmlns:ns2="114a8d49-2a9c-4c1e-940e-01a8b59dbdaa" xmlns:ns3="b7b16796-e63a-4294-8217-91257d0668a1" targetNamespace="http://schemas.microsoft.com/office/2006/metadata/properties" ma:root="true" ma:fieldsID="e9d1237dbecf8961c2d6ffb911d2f9b6" ns2:_="" ns3:_="">
    <xsd:import namespace="114a8d49-2a9c-4c1e-940e-01a8b59dbdaa"/>
    <xsd:import namespace="b7b16796-e63a-4294-8217-91257d066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4a8d49-2a9c-4c1e-940e-01a8b59dbd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16796-e63a-4294-8217-91257d0668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93a102f-ccc0-4ffa-9a46-50bfcb9ba384}" ma:internalName="TaxCatchAll" ma:showField="CatchAllData" ma:web="b7b16796-e63a-4294-8217-91257d066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b16796-e63a-4294-8217-91257d0668a1" xsi:nil="true"/>
    <lcf76f155ced4ddcb4097134ff3c332f xmlns="114a8d49-2a9c-4c1e-940e-01a8b59dbda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49E397-6ADD-44CB-BF02-57509278F1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4a8d49-2a9c-4c1e-940e-01a8b59dbdaa"/>
    <ds:schemaRef ds:uri="b7b16796-e63a-4294-8217-91257d0668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4240B3-F268-4F94-83CF-083399D762EF}">
  <ds:schemaRefs>
    <ds:schemaRef ds:uri="http://schemas.microsoft.com/office/2006/metadata/properties"/>
    <ds:schemaRef ds:uri="http://schemas.microsoft.com/office/infopath/2007/PartnerControls"/>
    <ds:schemaRef ds:uri="b7b16796-e63a-4294-8217-91257d0668a1"/>
    <ds:schemaRef ds:uri="114a8d49-2a9c-4c1e-940e-01a8b59dbdaa"/>
  </ds:schemaRefs>
</ds:datastoreItem>
</file>

<file path=customXml/itemProps3.xml><?xml version="1.0" encoding="utf-8"?>
<ds:datastoreItem xmlns:ds="http://schemas.openxmlformats.org/officeDocument/2006/customXml" ds:itemID="{57A51254-3F6C-4737-92A5-E70F8FE690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叶 菜奈</cp:lastModifiedBy>
  <cp:revision>19</cp:revision>
  <dcterms:created xsi:type="dcterms:W3CDTF">2017-09-19T17:47:32Z</dcterms:created>
  <dcterms:modified xsi:type="dcterms:W3CDTF">2023-03-30T01:38:06Z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0x0101004A45513E3C6BCC48B9B2CA25968075B3</vt:lpwstr>
  </property>
</Properties>
</file>