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FF6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660"/>
  </p:normalViewPr>
  <p:slideViewPr>
    <p:cSldViewPr>
      <p:cViewPr varScale="1">
        <p:scale>
          <a:sx n="79" d="100"/>
          <a:sy n="79" d="100"/>
        </p:scale>
        <p:origin x="195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364112" y="166281"/>
            <a:ext cx="3636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カラーコピーして全ての荷物に貼付してください。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601527"/>
              </p:ext>
            </p:extLst>
          </p:nvPr>
        </p:nvGraphicFramePr>
        <p:xfrm>
          <a:off x="179512" y="2245000"/>
          <a:ext cx="8815263" cy="3792362"/>
        </p:xfrm>
        <a:graphic>
          <a:graphicData uri="http://schemas.openxmlformats.org/drawingml/2006/table">
            <a:tbl>
              <a:tblPr/>
              <a:tblGrid>
                <a:gridCol w="1731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8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学会・会合名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大会数まで）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8" marB="46768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ご所属・部署名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8" marB="46768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同封物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8" marB="46768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ポスター１枚　・　チラシ　　　　枚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残部の処理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について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8" marB="46768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□　運営事務局での廃棄を希望する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□　プログラム終了時までに申込者にて回収する</a:t>
                      </a: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13604" y="1051752"/>
            <a:ext cx="89949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5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lang="en-US" altLang="ja-JP" sz="35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50</a:t>
            </a:r>
            <a:r>
              <a:rPr lang="ja-JP" altLang="en-US" sz="35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回日本股関節学会学術</a:t>
            </a:r>
            <a:r>
              <a:rPr lang="ja-JP" altLang="en-US" sz="35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集会</a:t>
            </a:r>
            <a:endParaRPr lang="en-US" altLang="ja-JP" sz="35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5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関連</a:t>
            </a:r>
            <a:r>
              <a:rPr lang="ja-JP" altLang="en-US" sz="35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学会・会合</a:t>
            </a:r>
            <a:r>
              <a:rPr lang="ja-JP" altLang="en-US" sz="35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　ポスター・チラシ設置</a:t>
            </a:r>
            <a:endParaRPr lang="ja-JP" altLang="en-US" sz="35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5364112" y="550639"/>
            <a:ext cx="3636000" cy="584775"/>
          </a:xfrm>
          <a:prstGeom prst="rect">
            <a:avLst/>
          </a:prstGeom>
          <a:solidFill>
            <a:srgbClr val="FF00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10</a:t>
            </a:r>
            <a:r>
              <a:rPr lang="ja-JP" altLang="en-US" b="1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月</a:t>
            </a:r>
            <a:r>
              <a:rPr lang="en-US" altLang="ja-JP" b="1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25</a:t>
            </a:r>
            <a:r>
              <a:rPr lang="ja-JP" altLang="en-US" b="1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日（水）必着</a:t>
            </a:r>
            <a:endParaRPr lang="ja-JP" altLang="en-US" b="1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44088" y="166281"/>
            <a:ext cx="5148000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ヒルトン福岡シーホーク</a:t>
            </a:r>
            <a:r>
              <a:rPr lang="zh-TW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営業部　池田様 宛</a:t>
            </a:r>
            <a:endParaRPr lang="en-US" altLang="ja-JP" sz="1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zh-CN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ja-JP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810-8650</a:t>
            </a: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福岡市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中央区地行浜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2-2-3</a:t>
            </a: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lang="zh-CN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zh-CN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09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2-844-8111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（ホテル代表）</a:t>
            </a:r>
            <a:endParaRPr lang="en-US" altLang="ja-JP" sz="18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8562" y="6198010"/>
            <a:ext cx="9212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ポスターは１学会につき１枚でお願いします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なお、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複数分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をまとめて送付される場合は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各学会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毎に荷札を貼った封筒に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入れた上でまとめてお送り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ください。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156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 UI</vt:lpstr>
      <vt:lpstr>ＭＳ Ｐゴシック</vt:lpstr>
      <vt:lpstr>MS UI Gothic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Harumi Okabe</cp:lastModifiedBy>
  <cp:revision>93</cp:revision>
  <cp:lastPrinted>2017-06-08T02:05:53Z</cp:lastPrinted>
  <dcterms:created xsi:type="dcterms:W3CDTF">2007-01-25T08:42:07Z</dcterms:created>
  <dcterms:modified xsi:type="dcterms:W3CDTF">2023-09-11T09:26:32Z</dcterms:modified>
</cp:coreProperties>
</file>