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741" r:id="rId1"/>
  </p:sldMasterIdLst>
  <p:notesMasterIdLst>
    <p:notesMasterId r:id="rId3"/>
  </p:notesMasterIdLst>
  <p:sldIdLst>
    <p:sldId id="298" r:id="rId2"/>
  </p:sldIdLst>
  <p:sldSz cx="7253288" cy="10385425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333" userDrawn="1">
          <p15:clr>
            <a:srgbClr val="A4A3A4"/>
          </p15:clr>
        </p15:guide>
        <p15:guide id="2" pos="2285" userDrawn="1">
          <p15:clr>
            <a:srgbClr val="A4A3A4"/>
          </p15:clr>
        </p15:guide>
        <p15:guide id="3" pos="447" userDrawn="1">
          <p15:clr>
            <a:srgbClr val="A4A3A4"/>
          </p15:clr>
        </p15:guide>
        <p15:guide id="4" pos="409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1E419A"/>
    <a:srgbClr val="FBB276"/>
    <a:srgbClr val="777777"/>
    <a:srgbClr val="F1F1F1"/>
    <a:srgbClr val="D458DE"/>
    <a:srgbClr val="828386"/>
    <a:srgbClr val="22B24B"/>
    <a:srgbClr val="F7941C"/>
    <a:srgbClr val="0B4D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94" autoAdjust="0"/>
    <p:restoredTop sz="96353" autoAdjust="0"/>
  </p:normalViewPr>
  <p:slideViewPr>
    <p:cSldViewPr snapToGrid="0" showGuides="1">
      <p:cViewPr varScale="1">
        <p:scale>
          <a:sx n="71" d="100"/>
          <a:sy n="71" d="100"/>
        </p:scale>
        <p:origin x="3084" y="66"/>
      </p:cViewPr>
      <p:guideLst>
        <p:guide orient="horz" pos="6333"/>
        <p:guide pos="2285"/>
        <p:guide pos="447"/>
        <p:guide pos="4099"/>
      </p:guideLst>
    </p:cSldViewPr>
  </p:slideViewPr>
  <p:outlineViewPr>
    <p:cViewPr>
      <p:scale>
        <a:sx n="33" d="100"/>
        <a:sy n="33" d="100"/>
      </p:scale>
      <p:origin x="0" y="-224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 snapToGrid="0">
      <p:cViewPr varScale="1">
        <p:scale>
          <a:sx n="67" d="100"/>
          <a:sy n="67" d="100"/>
        </p:scale>
        <p:origin x="313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208578-3B46-47C0-8079-E8C598AC3285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32025" y="1243013"/>
            <a:ext cx="23431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5125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38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331BCF-ADAE-4451-82B4-4D3CBB582E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8804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83550" rtl="0" eaLnBrk="1" latinLnBrk="0" hangingPunct="1">
      <a:defRPr kumimoji="1" sz="1160" kern="1200">
        <a:solidFill>
          <a:schemeClr val="tx1"/>
        </a:solidFill>
        <a:latin typeface="+mn-lt"/>
        <a:ea typeface="+mn-ea"/>
        <a:cs typeface="+mn-cs"/>
      </a:defRPr>
    </a:lvl1pPr>
    <a:lvl2pPr marL="441775" algn="l" defTabSz="883550" rtl="0" eaLnBrk="1" latinLnBrk="0" hangingPunct="1">
      <a:defRPr kumimoji="1" sz="1160" kern="1200">
        <a:solidFill>
          <a:schemeClr val="tx1"/>
        </a:solidFill>
        <a:latin typeface="+mn-lt"/>
        <a:ea typeface="+mn-ea"/>
        <a:cs typeface="+mn-cs"/>
      </a:defRPr>
    </a:lvl2pPr>
    <a:lvl3pPr marL="883550" algn="l" defTabSz="883550" rtl="0" eaLnBrk="1" latinLnBrk="0" hangingPunct="1">
      <a:defRPr kumimoji="1" sz="1160" kern="1200">
        <a:solidFill>
          <a:schemeClr val="tx1"/>
        </a:solidFill>
        <a:latin typeface="+mn-lt"/>
        <a:ea typeface="+mn-ea"/>
        <a:cs typeface="+mn-cs"/>
      </a:defRPr>
    </a:lvl3pPr>
    <a:lvl4pPr marL="1325325" algn="l" defTabSz="883550" rtl="0" eaLnBrk="1" latinLnBrk="0" hangingPunct="1">
      <a:defRPr kumimoji="1" sz="1160" kern="1200">
        <a:solidFill>
          <a:schemeClr val="tx1"/>
        </a:solidFill>
        <a:latin typeface="+mn-lt"/>
        <a:ea typeface="+mn-ea"/>
        <a:cs typeface="+mn-cs"/>
      </a:defRPr>
    </a:lvl4pPr>
    <a:lvl5pPr marL="1767099" algn="l" defTabSz="883550" rtl="0" eaLnBrk="1" latinLnBrk="0" hangingPunct="1">
      <a:defRPr kumimoji="1" sz="1160" kern="1200">
        <a:solidFill>
          <a:schemeClr val="tx1"/>
        </a:solidFill>
        <a:latin typeface="+mn-lt"/>
        <a:ea typeface="+mn-ea"/>
        <a:cs typeface="+mn-cs"/>
      </a:defRPr>
    </a:lvl5pPr>
    <a:lvl6pPr marL="2208874" algn="l" defTabSz="883550" rtl="0" eaLnBrk="1" latinLnBrk="0" hangingPunct="1">
      <a:defRPr kumimoji="1" sz="1160" kern="1200">
        <a:solidFill>
          <a:schemeClr val="tx1"/>
        </a:solidFill>
        <a:latin typeface="+mn-lt"/>
        <a:ea typeface="+mn-ea"/>
        <a:cs typeface="+mn-cs"/>
      </a:defRPr>
    </a:lvl6pPr>
    <a:lvl7pPr marL="2650650" algn="l" defTabSz="883550" rtl="0" eaLnBrk="1" latinLnBrk="0" hangingPunct="1">
      <a:defRPr kumimoji="1" sz="1160" kern="1200">
        <a:solidFill>
          <a:schemeClr val="tx1"/>
        </a:solidFill>
        <a:latin typeface="+mn-lt"/>
        <a:ea typeface="+mn-ea"/>
        <a:cs typeface="+mn-cs"/>
      </a:defRPr>
    </a:lvl7pPr>
    <a:lvl8pPr marL="3092424" algn="l" defTabSz="883550" rtl="0" eaLnBrk="1" latinLnBrk="0" hangingPunct="1">
      <a:defRPr kumimoji="1" sz="1160" kern="1200">
        <a:solidFill>
          <a:schemeClr val="tx1"/>
        </a:solidFill>
        <a:latin typeface="+mn-lt"/>
        <a:ea typeface="+mn-ea"/>
        <a:cs typeface="+mn-cs"/>
      </a:defRPr>
    </a:lvl8pPr>
    <a:lvl9pPr marL="3534200" algn="l" defTabSz="883550" rtl="0" eaLnBrk="1" latinLnBrk="0" hangingPunct="1">
      <a:defRPr kumimoji="1" sz="116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172433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3271" userDrawn="1">
          <p15:clr>
            <a:srgbClr val="FBAE40"/>
          </p15:clr>
        </p15:guide>
        <p15:guide id="2" pos="2284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スライド番号プレースホルダー 13">
            <a:extLst>
              <a:ext uri="{FF2B5EF4-FFF2-40B4-BE49-F238E27FC236}">
                <a16:creationId xmlns:a16="http://schemas.microsoft.com/office/drawing/2014/main" id="{750633B9-19B5-314B-36CE-9DD929C1838B}"/>
              </a:ext>
            </a:extLst>
          </p:cNvPr>
          <p:cNvSpPr txBox="1">
            <a:spLocks/>
          </p:cNvSpPr>
          <p:nvPr userDrawn="1"/>
        </p:nvSpPr>
        <p:spPr>
          <a:xfrm>
            <a:off x="3387677" y="10090387"/>
            <a:ext cx="533400" cy="195263"/>
          </a:xfrm>
          <a:prstGeom prst="rect">
            <a:avLst/>
          </a:prstGeom>
          <a:noFill/>
        </p:spPr>
        <p:txBody>
          <a:bodyPr vert="horz" wrap="none" lIns="91441" tIns="45720" rIns="91441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69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050" dirty="0">
                <a:solidFill>
                  <a:schemeClr val="tx1"/>
                </a:solidFill>
              </a:rPr>
              <a:t>- </a:t>
            </a:r>
            <a:fld id="{0E834619-9B1E-4CE6-A7CF-32581891B0A1}" type="slidenum">
              <a:rPr kumimoji="1" lang="ja-JP" altLang="en-US" sz="1050" smtClean="0">
                <a:solidFill>
                  <a:schemeClr val="tx1"/>
                </a:solidFill>
              </a:rPr>
              <a:pPr algn="ctr"/>
              <a:t>‹#›</a:t>
            </a:fld>
            <a:r>
              <a:rPr kumimoji="1" lang="ja-JP" altLang="en-US" sz="1050" dirty="0">
                <a:solidFill>
                  <a:schemeClr val="tx1"/>
                </a:solidFill>
              </a:rPr>
              <a:t> </a:t>
            </a:r>
            <a:r>
              <a:rPr kumimoji="1" lang="en-US" altLang="ja-JP" sz="1050" dirty="0">
                <a:solidFill>
                  <a:schemeClr val="tx1"/>
                </a:solidFill>
              </a:rPr>
              <a:t>-</a:t>
            </a:r>
            <a:r>
              <a:rPr kumimoji="1" lang="ja-JP" altLang="en-US" sz="1050" dirty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227833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3271">
          <p15:clr>
            <a:srgbClr val="FBAE40"/>
          </p15:clr>
        </p15:guide>
        <p15:guide id="2" pos="228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/>
          <p:cNvSpPr/>
          <p:nvPr userDrawn="1"/>
        </p:nvSpPr>
        <p:spPr>
          <a:xfrm>
            <a:off x="-115910" y="337082"/>
            <a:ext cx="7495504" cy="4902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35"/>
          </a:p>
        </p:txBody>
      </p:sp>
      <p:sp>
        <p:nvSpPr>
          <p:cNvPr id="10" name="スライド番号プレースホルダー 13"/>
          <p:cNvSpPr txBox="1">
            <a:spLocks/>
          </p:cNvSpPr>
          <p:nvPr userDrawn="1"/>
        </p:nvSpPr>
        <p:spPr>
          <a:xfrm>
            <a:off x="3387677" y="10090387"/>
            <a:ext cx="533400" cy="195263"/>
          </a:xfrm>
          <a:prstGeom prst="rect">
            <a:avLst/>
          </a:prstGeom>
          <a:noFill/>
        </p:spPr>
        <p:txBody>
          <a:bodyPr vert="horz" wrap="none" lIns="91441" tIns="45720" rIns="91441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69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050" dirty="0">
                <a:solidFill>
                  <a:schemeClr val="tx1"/>
                </a:solidFill>
              </a:rPr>
              <a:t>- </a:t>
            </a:r>
            <a:fld id="{0E834619-9B1E-4CE6-A7CF-32581891B0A1}" type="slidenum">
              <a:rPr kumimoji="1" lang="ja-JP" altLang="en-US" sz="1050" smtClean="0">
                <a:solidFill>
                  <a:schemeClr val="tx1"/>
                </a:solidFill>
              </a:rPr>
              <a:pPr algn="ctr"/>
              <a:t>‹#›</a:t>
            </a:fld>
            <a:r>
              <a:rPr kumimoji="1" lang="ja-JP" altLang="en-US" sz="1050" dirty="0">
                <a:solidFill>
                  <a:schemeClr val="tx1"/>
                </a:solidFill>
              </a:rPr>
              <a:t> </a:t>
            </a:r>
            <a:r>
              <a:rPr kumimoji="1" lang="en-US" altLang="ja-JP" sz="1050" dirty="0">
                <a:solidFill>
                  <a:schemeClr val="tx1"/>
                </a:solidFill>
              </a:rPr>
              <a:t>-</a:t>
            </a:r>
            <a:r>
              <a:rPr kumimoji="1" lang="ja-JP" altLang="en-US" sz="105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1" name="左右矢印 10"/>
          <p:cNvSpPr/>
          <p:nvPr userDrawn="1"/>
        </p:nvSpPr>
        <p:spPr>
          <a:xfrm>
            <a:off x="1" y="-331303"/>
            <a:ext cx="719999" cy="232409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800"/>
          </a:p>
        </p:txBody>
      </p:sp>
      <p:sp>
        <p:nvSpPr>
          <p:cNvPr id="12" name="左右矢印 11"/>
          <p:cNvSpPr/>
          <p:nvPr userDrawn="1"/>
        </p:nvSpPr>
        <p:spPr>
          <a:xfrm>
            <a:off x="6533289" y="-331303"/>
            <a:ext cx="719999" cy="232409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800"/>
          </a:p>
        </p:txBody>
      </p:sp>
      <p:sp>
        <p:nvSpPr>
          <p:cNvPr id="13" name="テキスト ボックス 12"/>
          <p:cNvSpPr txBox="1"/>
          <p:nvPr userDrawn="1"/>
        </p:nvSpPr>
        <p:spPr>
          <a:xfrm>
            <a:off x="2433616" y="-307777"/>
            <a:ext cx="26260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>
                <a:solidFill>
                  <a:srgbClr val="FF0000"/>
                </a:solidFill>
              </a:rPr>
              <a:t>左右端から</a:t>
            </a:r>
            <a:r>
              <a:rPr kumimoji="1" lang="en-US" altLang="ja-JP" sz="1400" dirty="0">
                <a:solidFill>
                  <a:srgbClr val="FF0000"/>
                </a:solidFill>
              </a:rPr>
              <a:t>2.0</a:t>
            </a:r>
            <a:r>
              <a:rPr kumimoji="1" lang="ja-JP" altLang="en-US" sz="1400" dirty="0">
                <a:solidFill>
                  <a:srgbClr val="FF0000"/>
                </a:solidFill>
              </a:rPr>
              <a:t>㎝は空けておく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002" y="415201"/>
            <a:ext cx="6255961" cy="382138"/>
          </a:xfrm>
        </p:spPr>
        <p:txBody>
          <a:bodyPr>
            <a:normAutofit/>
          </a:bodyPr>
          <a:lstStyle>
            <a:lvl1pPr algn="ctr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E51E60B-A7D2-B221-16E2-BCC2F5BA9ECD}"/>
              </a:ext>
            </a:extLst>
          </p:cNvPr>
          <p:cNvSpPr txBox="1"/>
          <p:nvPr userDrawn="1"/>
        </p:nvSpPr>
        <p:spPr>
          <a:xfrm>
            <a:off x="4357290" y="90861"/>
            <a:ext cx="28648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000" b="0" kern="100" dirty="0">
                <a:solidFill>
                  <a:schemeClr val="tx1"/>
                </a:solidFill>
                <a:effectLst/>
                <a:latin typeface="+mn-ea"/>
                <a:ea typeface="+mn-ea"/>
                <a:cs typeface="Times New Roman" panose="02020603050405020304" pitchFamily="18" charset="0"/>
              </a:rPr>
              <a:t>国境なきユマニチュード</a:t>
            </a:r>
            <a:r>
              <a:rPr lang="ja-JP" altLang="en-US" sz="1000" b="0" kern="100">
                <a:solidFill>
                  <a:schemeClr val="tx1"/>
                </a:solidFill>
                <a:effectLst/>
                <a:latin typeface="+mn-ea"/>
                <a:ea typeface="+mn-ea"/>
                <a:cs typeface="Times New Roman" panose="02020603050405020304" pitchFamily="18" charset="0"/>
              </a:rPr>
              <a:t>国際会議 </a:t>
            </a:r>
            <a:r>
              <a:rPr lang="en-US" altLang="ja-JP" sz="1000" b="0" kern="100">
                <a:solidFill>
                  <a:schemeClr val="tx1"/>
                </a:solidFill>
                <a:effectLst/>
                <a:latin typeface="+mn-ea"/>
                <a:ea typeface="+mn-ea"/>
                <a:cs typeface="Times New Roman" panose="02020603050405020304" pitchFamily="18" charset="0"/>
              </a:rPr>
              <a:t>in</a:t>
            </a:r>
            <a:r>
              <a:rPr lang="ja-JP" altLang="en-US" sz="1000" b="0" kern="100">
                <a:solidFill>
                  <a:schemeClr val="tx1"/>
                </a:solidFill>
                <a:effectLst/>
                <a:latin typeface="+mn-ea"/>
                <a:ea typeface="+mn-ea"/>
                <a:cs typeface="Times New Roman" panose="02020603050405020304" pitchFamily="18" charset="0"/>
              </a:rPr>
              <a:t> 福岡 </a:t>
            </a:r>
            <a:r>
              <a:rPr lang="en-US" altLang="ja-JP" sz="1000" b="0" kern="100">
                <a:solidFill>
                  <a:schemeClr val="tx1"/>
                </a:solidFill>
                <a:effectLst/>
                <a:latin typeface="+mn-ea"/>
                <a:ea typeface="+mn-ea"/>
                <a:cs typeface="Times New Roman" panose="02020603050405020304" pitchFamily="18" charset="0"/>
              </a:rPr>
              <a:t>2026</a:t>
            </a:r>
            <a:endParaRPr lang="en-US" altLang="ja-JP" sz="1000" b="0" kern="100" dirty="0">
              <a:solidFill>
                <a:schemeClr val="tx1"/>
              </a:solidFill>
              <a:effectLst/>
              <a:latin typeface="+mn-ea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83983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3271">
          <p15:clr>
            <a:srgbClr val="FBAE40"/>
          </p15:clr>
        </p15:guide>
        <p15:guide id="2" pos="228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/>
          <p:cNvSpPr/>
          <p:nvPr userDrawn="1"/>
        </p:nvSpPr>
        <p:spPr>
          <a:xfrm>
            <a:off x="2" y="337082"/>
            <a:ext cx="7253286" cy="49025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35"/>
          </a:p>
        </p:txBody>
      </p:sp>
      <p:sp>
        <p:nvSpPr>
          <p:cNvPr id="10" name="スライド番号プレースホルダー 13"/>
          <p:cNvSpPr txBox="1">
            <a:spLocks/>
          </p:cNvSpPr>
          <p:nvPr userDrawn="1"/>
        </p:nvSpPr>
        <p:spPr>
          <a:xfrm>
            <a:off x="3387677" y="10090387"/>
            <a:ext cx="533400" cy="195263"/>
          </a:xfrm>
          <a:prstGeom prst="rect">
            <a:avLst/>
          </a:prstGeom>
          <a:noFill/>
        </p:spPr>
        <p:txBody>
          <a:bodyPr vert="horz" wrap="none" lIns="91441" tIns="45720" rIns="91441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69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050" dirty="0">
                <a:solidFill>
                  <a:schemeClr val="tx1"/>
                </a:solidFill>
              </a:rPr>
              <a:t>- </a:t>
            </a:r>
            <a:fld id="{0E834619-9B1E-4CE6-A7CF-32581891B0A1}" type="slidenum">
              <a:rPr kumimoji="1" lang="ja-JP" altLang="en-US" sz="1050" smtClean="0">
                <a:solidFill>
                  <a:schemeClr val="tx1"/>
                </a:solidFill>
              </a:rPr>
              <a:pPr algn="ctr"/>
              <a:t>‹#›</a:t>
            </a:fld>
            <a:r>
              <a:rPr kumimoji="1" lang="ja-JP" altLang="en-US" sz="1050" dirty="0">
                <a:solidFill>
                  <a:schemeClr val="tx1"/>
                </a:solidFill>
              </a:rPr>
              <a:t> </a:t>
            </a:r>
            <a:r>
              <a:rPr kumimoji="1" lang="en-US" altLang="ja-JP" sz="1050" dirty="0">
                <a:solidFill>
                  <a:schemeClr val="tx1"/>
                </a:solidFill>
              </a:rPr>
              <a:t>-</a:t>
            </a:r>
            <a:r>
              <a:rPr kumimoji="1" lang="ja-JP" altLang="en-US" sz="105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1" name="左右矢印 10"/>
          <p:cNvSpPr/>
          <p:nvPr userDrawn="1"/>
        </p:nvSpPr>
        <p:spPr>
          <a:xfrm>
            <a:off x="1" y="-331303"/>
            <a:ext cx="719999" cy="232409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800"/>
          </a:p>
        </p:txBody>
      </p:sp>
      <p:sp>
        <p:nvSpPr>
          <p:cNvPr id="12" name="左右矢印 11"/>
          <p:cNvSpPr/>
          <p:nvPr userDrawn="1"/>
        </p:nvSpPr>
        <p:spPr>
          <a:xfrm>
            <a:off x="6533289" y="-331303"/>
            <a:ext cx="719999" cy="232409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800"/>
          </a:p>
        </p:txBody>
      </p:sp>
      <p:sp>
        <p:nvSpPr>
          <p:cNvPr id="13" name="テキスト ボックス 12"/>
          <p:cNvSpPr txBox="1"/>
          <p:nvPr userDrawn="1"/>
        </p:nvSpPr>
        <p:spPr>
          <a:xfrm>
            <a:off x="2433616" y="-307777"/>
            <a:ext cx="26260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>
                <a:solidFill>
                  <a:srgbClr val="FF0000"/>
                </a:solidFill>
              </a:rPr>
              <a:t>左右端から</a:t>
            </a:r>
            <a:r>
              <a:rPr kumimoji="1" lang="en-US" altLang="ja-JP" sz="1400" dirty="0">
                <a:solidFill>
                  <a:srgbClr val="FF0000"/>
                </a:solidFill>
              </a:rPr>
              <a:t>2.0</a:t>
            </a:r>
            <a:r>
              <a:rPr kumimoji="1" lang="ja-JP" altLang="en-US" sz="1400" dirty="0">
                <a:solidFill>
                  <a:srgbClr val="FF0000"/>
                </a:solidFill>
              </a:rPr>
              <a:t>㎝は空けておく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792" y="415201"/>
            <a:ext cx="6255961" cy="382138"/>
          </a:xfrm>
        </p:spPr>
        <p:txBody>
          <a:bodyPr>
            <a:normAutofit/>
          </a:bodyPr>
          <a:lstStyle>
            <a:lvl1pPr algn="ctr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E51E60B-A7D2-B221-16E2-BCC2F5BA9ECD}"/>
              </a:ext>
            </a:extLst>
          </p:cNvPr>
          <p:cNvSpPr txBox="1"/>
          <p:nvPr userDrawn="1"/>
        </p:nvSpPr>
        <p:spPr>
          <a:xfrm>
            <a:off x="4357291" y="90861"/>
            <a:ext cx="28648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000" b="0" kern="100">
                <a:solidFill>
                  <a:schemeClr val="tx1"/>
                </a:solidFill>
                <a:effectLst/>
                <a:latin typeface="+mj-ea"/>
                <a:ea typeface="+mn-ea"/>
                <a:cs typeface="Times New Roman" panose="02020603050405020304" pitchFamily="18" charset="0"/>
              </a:rPr>
              <a:t>国境なきユマニチュード国際会議 </a:t>
            </a:r>
            <a:r>
              <a:rPr lang="en-US" altLang="ja-JP" sz="1000" b="0" kern="100">
                <a:solidFill>
                  <a:schemeClr val="tx1"/>
                </a:solidFill>
                <a:effectLst/>
                <a:latin typeface="+mj-ea"/>
                <a:ea typeface="+mn-ea"/>
                <a:cs typeface="Times New Roman" panose="02020603050405020304" pitchFamily="18" charset="0"/>
              </a:rPr>
              <a:t>in</a:t>
            </a:r>
            <a:r>
              <a:rPr lang="ja-JP" altLang="en-US" sz="1000" b="0" kern="100">
                <a:solidFill>
                  <a:schemeClr val="tx1"/>
                </a:solidFill>
                <a:effectLst/>
                <a:latin typeface="+mj-ea"/>
                <a:ea typeface="+mn-ea"/>
                <a:cs typeface="Times New Roman" panose="02020603050405020304" pitchFamily="18" charset="0"/>
              </a:rPr>
              <a:t> 福岡 </a:t>
            </a:r>
            <a:r>
              <a:rPr lang="en-US" altLang="ja-JP" sz="1000" b="0" kern="100">
                <a:solidFill>
                  <a:schemeClr val="tx1"/>
                </a:solidFill>
                <a:effectLst/>
                <a:latin typeface="+mj-ea"/>
                <a:ea typeface="+mn-ea"/>
                <a:cs typeface="Times New Roman" panose="02020603050405020304" pitchFamily="18" charset="0"/>
              </a:rPr>
              <a:t>2026</a:t>
            </a:r>
            <a:endParaRPr lang="en-US" altLang="ja-JP" sz="1000" b="0" kern="100" dirty="0">
              <a:solidFill>
                <a:schemeClr val="tx1"/>
              </a:solidFill>
              <a:effectLst/>
              <a:latin typeface="+mj-ea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45502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3271" userDrawn="1">
          <p15:clr>
            <a:srgbClr val="FBAE40"/>
          </p15:clr>
        </p15:guide>
        <p15:guide id="2" pos="22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664" y="552930"/>
            <a:ext cx="6255961" cy="20073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664" y="2764638"/>
            <a:ext cx="6255961" cy="65894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8663" y="9625753"/>
            <a:ext cx="1631990" cy="552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65EC65-8973-432E-A209-4C52A7C8C3D2}" type="datetime1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02652" y="9625753"/>
            <a:ext cx="2447985" cy="552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2635" y="9625753"/>
            <a:ext cx="1631990" cy="552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34619-9B1E-4CE6-A7CF-32581891B0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9511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9" r:id="rId2"/>
    <p:sldLayoutId id="2147483748" r:id="rId3"/>
    <p:sldLayoutId id="2147483747" r:id="rId4"/>
  </p:sldLayoutIdLst>
  <p:hf hdr="0" ftr="0" dt="0"/>
  <p:txStyles>
    <p:titleStyle>
      <a:lvl1pPr algn="l" defTabSz="725302" rtl="0" eaLnBrk="1" latinLnBrk="0" hangingPunct="1">
        <a:lnSpc>
          <a:spcPct val="90000"/>
        </a:lnSpc>
        <a:spcBef>
          <a:spcPct val="0"/>
        </a:spcBef>
        <a:buNone/>
        <a:defRPr kumimoji="1" sz="34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1326" indent="-181326" algn="l" defTabSz="725302" rtl="0" eaLnBrk="1" latinLnBrk="0" hangingPunct="1">
        <a:lnSpc>
          <a:spcPct val="90000"/>
        </a:lnSpc>
        <a:spcBef>
          <a:spcPts val="793"/>
        </a:spcBef>
        <a:buFont typeface="Arial" panose="020B0604020202020204" pitchFamily="34" charset="0"/>
        <a:buChar char="•"/>
        <a:defRPr kumimoji="1" sz="2221" kern="1200">
          <a:solidFill>
            <a:schemeClr val="tx1"/>
          </a:solidFill>
          <a:latin typeface="+mn-lt"/>
          <a:ea typeface="+mn-ea"/>
          <a:cs typeface="+mn-cs"/>
        </a:defRPr>
      </a:lvl1pPr>
      <a:lvl2pPr marL="543977" indent="-181326" algn="l" defTabSz="725302" rtl="0" eaLnBrk="1" latinLnBrk="0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kumimoji="1" sz="1904" kern="1200">
          <a:solidFill>
            <a:schemeClr val="tx1"/>
          </a:solidFill>
          <a:latin typeface="+mn-lt"/>
          <a:ea typeface="+mn-ea"/>
          <a:cs typeface="+mn-cs"/>
        </a:defRPr>
      </a:lvl2pPr>
      <a:lvl3pPr marL="906628" indent="-181326" algn="l" defTabSz="725302" rtl="0" eaLnBrk="1" latinLnBrk="0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kumimoji="1" sz="1586" kern="1200">
          <a:solidFill>
            <a:schemeClr val="tx1"/>
          </a:solidFill>
          <a:latin typeface="+mn-lt"/>
          <a:ea typeface="+mn-ea"/>
          <a:cs typeface="+mn-cs"/>
        </a:defRPr>
      </a:lvl3pPr>
      <a:lvl4pPr marL="1269279" indent="-181326" algn="l" defTabSz="725302" rtl="0" eaLnBrk="1" latinLnBrk="0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kumimoji="1" sz="1428" kern="1200">
          <a:solidFill>
            <a:schemeClr val="tx1"/>
          </a:solidFill>
          <a:latin typeface="+mn-lt"/>
          <a:ea typeface="+mn-ea"/>
          <a:cs typeface="+mn-cs"/>
        </a:defRPr>
      </a:lvl4pPr>
      <a:lvl5pPr marL="1631930" indent="-181326" algn="l" defTabSz="725302" rtl="0" eaLnBrk="1" latinLnBrk="0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kumimoji="1" sz="1428" kern="1200">
          <a:solidFill>
            <a:schemeClr val="tx1"/>
          </a:solidFill>
          <a:latin typeface="+mn-lt"/>
          <a:ea typeface="+mn-ea"/>
          <a:cs typeface="+mn-cs"/>
        </a:defRPr>
      </a:lvl5pPr>
      <a:lvl6pPr marL="1994581" indent="-181326" algn="l" defTabSz="725302" rtl="0" eaLnBrk="1" latinLnBrk="0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kumimoji="1" sz="1428" kern="1200">
          <a:solidFill>
            <a:schemeClr val="tx1"/>
          </a:solidFill>
          <a:latin typeface="+mn-lt"/>
          <a:ea typeface="+mn-ea"/>
          <a:cs typeface="+mn-cs"/>
        </a:defRPr>
      </a:lvl6pPr>
      <a:lvl7pPr marL="2357232" indent="-181326" algn="l" defTabSz="725302" rtl="0" eaLnBrk="1" latinLnBrk="0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kumimoji="1" sz="1428" kern="1200">
          <a:solidFill>
            <a:schemeClr val="tx1"/>
          </a:solidFill>
          <a:latin typeface="+mn-lt"/>
          <a:ea typeface="+mn-ea"/>
          <a:cs typeface="+mn-cs"/>
        </a:defRPr>
      </a:lvl7pPr>
      <a:lvl8pPr marL="2719883" indent="-181326" algn="l" defTabSz="725302" rtl="0" eaLnBrk="1" latinLnBrk="0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kumimoji="1" sz="1428" kern="1200">
          <a:solidFill>
            <a:schemeClr val="tx1"/>
          </a:solidFill>
          <a:latin typeface="+mn-lt"/>
          <a:ea typeface="+mn-ea"/>
          <a:cs typeface="+mn-cs"/>
        </a:defRPr>
      </a:lvl8pPr>
      <a:lvl9pPr marL="3082534" indent="-181326" algn="l" defTabSz="725302" rtl="0" eaLnBrk="1" latinLnBrk="0" hangingPunct="1">
        <a:lnSpc>
          <a:spcPct val="90000"/>
        </a:lnSpc>
        <a:spcBef>
          <a:spcPts val="397"/>
        </a:spcBef>
        <a:buFont typeface="Arial" panose="020B0604020202020204" pitchFamily="34" charset="0"/>
        <a:buChar char="•"/>
        <a:defRPr kumimoji="1" sz="142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25302" rtl="0" eaLnBrk="1" latinLnBrk="0" hangingPunct="1">
        <a:defRPr kumimoji="1" sz="1428" kern="1200">
          <a:solidFill>
            <a:schemeClr val="tx1"/>
          </a:solidFill>
          <a:latin typeface="+mn-lt"/>
          <a:ea typeface="+mn-ea"/>
          <a:cs typeface="+mn-cs"/>
        </a:defRPr>
      </a:lvl1pPr>
      <a:lvl2pPr marL="362651" algn="l" defTabSz="725302" rtl="0" eaLnBrk="1" latinLnBrk="0" hangingPunct="1">
        <a:defRPr kumimoji="1" sz="1428" kern="1200">
          <a:solidFill>
            <a:schemeClr val="tx1"/>
          </a:solidFill>
          <a:latin typeface="+mn-lt"/>
          <a:ea typeface="+mn-ea"/>
          <a:cs typeface="+mn-cs"/>
        </a:defRPr>
      </a:lvl2pPr>
      <a:lvl3pPr marL="725302" algn="l" defTabSz="725302" rtl="0" eaLnBrk="1" latinLnBrk="0" hangingPunct="1">
        <a:defRPr kumimoji="1" sz="1428" kern="1200">
          <a:solidFill>
            <a:schemeClr val="tx1"/>
          </a:solidFill>
          <a:latin typeface="+mn-lt"/>
          <a:ea typeface="+mn-ea"/>
          <a:cs typeface="+mn-cs"/>
        </a:defRPr>
      </a:lvl3pPr>
      <a:lvl4pPr marL="1087953" algn="l" defTabSz="725302" rtl="0" eaLnBrk="1" latinLnBrk="0" hangingPunct="1">
        <a:defRPr kumimoji="1" sz="1428" kern="1200">
          <a:solidFill>
            <a:schemeClr val="tx1"/>
          </a:solidFill>
          <a:latin typeface="+mn-lt"/>
          <a:ea typeface="+mn-ea"/>
          <a:cs typeface="+mn-cs"/>
        </a:defRPr>
      </a:lvl4pPr>
      <a:lvl5pPr marL="1450604" algn="l" defTabSz="725302" rtl="0" eaLnBrk="1" latinLnBrk="0" hangingPunct="1">
        <a:defRPr kumimoji="1" sz="1428" kern="1200">
          <a:solidFill>
            <a:schemeClr val="tx1"/>
          </a:solidFill>
          <a:latin typeface="+mn-lt"/>
          <a:ea typeface="+mn-ea"/>
          <a:cs typeface="+mn-cs"/>
        </a:defRPr>
      </a:lvl5pPr>
      <a:lvl6pPr marL="1813255" algn="l" defTabSz="725302" rtl="0" eaLnBrk="1" latinLnBrk="0" hangingPunct="1">
        <a:defRPr kumimoji="1" sz="1428" kern="1200">
          <a:solidFill>
            <a:schemeClr val="tx1"/>
          </a:solidFill>
          <a:latin typeface="+mn-lt"/>
          <a:ea typeface="+mn-ea"/>
          <a:cs typeface="+mn-cs"/>
        </a:defRPr>
      </a:lvl6pPr>
      <a:lvl7pPr marL="2175906" algn="l" defTabSz="725302" rtl="0" eaLnBrk="1" latinLnBrk="0" hangingPunct="1">
        <a:defRPr kumimoji="1" sz="1428" kern="1200">
          <a:solidFill>
            <a:schemeClr val="tx1"/>
          </a:solidFill>
          <a:latin typeface="+mn-lt"/>
          <a:ea typeface="+mn-ea"/>
          <a:cs typeface="+mn-cs"/>
        </a:defRPr>
      </a:lvl7pPr>
      <a:lvl8pPr marL="2538557" algn="l" defTabSz="725302" rtl="0" eaLnBrk="1" latinLnBrk="0" hangingPunct="1">
        <a:defRPr kumimoji="1" sz="1428" kern="1200">
          <a:solidFill>
            <a:schemeClr val="tx1"/>
          </a:solidFill>
          <a:latin typeface="+mn-lt"/>
          <a:ea typeface="+mn-ea"/>
          <a:cs typeface="+mn-cs"/>
        </a:defRPr>
      </a:lvl8pPr>
      <a:lvl9pPr marL="2901208" algn="l" defTabSz="725302" rtl="0" eaLnBrk="1" latinLnBrk="0" hangingPunct="1">
        <a:defRPr kumimoji="1" sz="142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C5A98FA-8188-546D-56B5-0B096C01F1A0}"/>
              </a:ext>
            </a:extLst>
          </p:cNvPr>
          <p:cNvSpPr txBox="1"/>
          <p:nvPr/>
        </p:nvSpPr>
        <p:spPr>
          <a:xfrm>
            <a:off x="594189" y="280929"/>
            <a:ext cx="345479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100" dirty="0">
                <a:ea typeface="BIZ UDPゴシック" panose="020B0400000000000000" pitchFamily="50" charset="-128"/>
              </a:rPr>
              <a:t>国境なきユマニチュード国際会議　運営事務局</a:t>
            </a:r>
            <a:endParaRPr kumimoji="1" lang="en-US" altLang="ja-JP" sz="1100" dirty="0">
              <a:ea typeface="BIZ UDPゴシック" panose="020B0400000000000000" pitchFamily="50" charset="-128"/>
            </a:endParaRPr>
          </a:p>
          <a:p>
            <a:r>
              <a:rPr kumimoji="1" lang="en-US" altLang="ja-JP" sz="1400" dirty="0">
                <a:ea typeface="BIZ UDPゴシック" panose="020B0400000000000000" pitchFamily="50" charset="-128"/>
              </a:rPr>
              <a:t>E-mail: humanitude_2026@congre.co.jp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A54FD49-5AFD-39C4-B5E6-10A3D372FA12}"/>
              </a:ext>
            </a:extLst>
          </p:cNvPr>
          <p:cNvSpPr txBox="1"/>
          <p:nvPr/>
        </p:nvSpPr>
        <p:spPr>
          <a:xfrm>
            <a:off x="4708274" y="243989"/>
            <a:ext cx="1811714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申込締切</a:t>
            </a:r>
            <a:endParaRPr kumimoji="1" lang="en-US" altLang="ja-JP" sz="1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en-US" altLang="ja-JP" sz="105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202</a:t>
            </a:r>
            <a:r>
              <a:rPr kumimoji="1" lang="ja-JP" altLang="en-US" sz="105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６年</a:t>
            </a:r>
            <a:r>
              <a:rPr kumimoji="1" lang="en-US" altLang="ja-JP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8</a:t>
            </a:r>
            <a:r>
              <a:rPr kumimoji="1" lang="ja-JP" altLang="en-US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r>
              <a:rPr kumimoji="1" lang="en-US" altLang="ja-JP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</a:t>
            </a:r>
            <a:r>
              <a:rPr kumimoji="1"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０</a:t>
            </a:r>
            <a:r>
              <a:rPr kumimoji="1" lang="ja-JP" altLang="en-US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日（木）</a:t>
            </a:r>
            <a:endParaRPr kumimoji="1" lang="en-US" altLang="ja-JP" sz="1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34DB27D-F4C6-12E9-044B-DB548344786A}"/>
              </a:ext>
            </a:extLst>
          </p:cNvPr>
          <p:cNvSpPr txBox="1"/>
          <p:nvPr/>
        </p:nvSpPr>
        <p:spPr>
          <a:xfrm>
            <a:off x="2009667" y="925760"/>
            <a:ext cx="3262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600" b="1" dirty="0">
                <a:latin typeface="+mj-ea"/>
                <a:ea typeface="+mj-ea"/>
              </a:rPr>
              <a:t>国境なきユマニチュード国際会議</a:t>
            </a:r>
            <a:endParaRPr kumimoji="1" lang="en-US" altLang="zh-CN" sz="1600" b="1" dirty="0">
              <a:latin typeface="+mj-ea"/>
              <a:ea typeface="+mj-ea"/>
            </a:endParaRPr>
          </a:p>
        </p:txBody>
      </p:sp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DF14FE90-C672-DAB4-7E3F-4CDA7A3274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0915078"/>
              </p:ext>
            </p:extLst>
          </p:nvPr>
        </p:nvGraphicFramePr>
        <p:xfrm>
          <a:off x="709613" y="2028418"/>
          <a:ext cx="5797551" cy="70688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0787">
                  <a:extLst>
                    <a:ext uri="{9D8B030D-6E8A-4147-A177-3AD203B41FA5}">
                      <a16:colId xmlns:a16="http://schemas.microsoft.com/office/drawing/2014/main" val="856267149"/>
                    </a:ext>
                  </a:extLst>
                </a:gridCol>
                <a:gridCol w="653233">
                  <a:extLst>
                    <a:ext uri="{9D8B030D-6E8A-4147-A177-3AD203B41FA5}">
                      <a16:colId xmlns:a16="http://schemas.microsoft.com/office/drawing/2014/main" val="1448574671"/>
                    </a:ext>
                  </a:extLst>
                </a:gridCol>
                <a:gridCol w="1946088">
                  <a:extLst>
                    <a:ext uri="{9D8B030D-6E8A-4147-A177-3AD203B41FA5}">
                      <a16:colId xmlns:a16="http://schemas.microsoft.com/office/drawing/2014/main" val="301235754"/>
                    </a:ext>
                  </a:extLst>
                </a:gridCol>
                <a:gridCol w="647529">
                  <a:extLst>
                    <a:ext uri="{9D8B030D-6E8A-4147-A177-3AD203B41FA5}">
                      <a16:colId xmlns:a16="http://schemas.microsoft.com/office/drawing/2014/main" val="531080735"/>
                    </a:ext>
                  </a:extLst>
                </a:gridCol>
                <a:gridCol w="1839914">
                  <a:extLst>
                    <a:ext uri="{9D8B030D-6E8A-4147-A177-3AD203B41FA5}">
                      <a16:colId xmlns:a16="http://schemas.microsoft.com/office/drawing/2014/main" val="2426522105"/>
                    </a:ext>
                  </a:extLst>
                </a:gridCol>
              </a:tblGrid>
              <a:tr h="227326">
                <a:tc rowSpan="2"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（ふりがな）</a:t>
                      </a:r>
                      <a:endParaRPr kumimoji="1" lang="en-US" altLang="ja-JP" sz="9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/>
                      <a:endParaRPr kumimoji="1" lang="en-US" altLang="ja-JP" sz="9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貴社名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kumimoji="1" lang="ja-JP" altLang="en-US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7088175"/>
                  </a:ext>
                </a:extLst>
              </a:tr>
              <a:tr h="480906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kumimoji="1" lang="ja-JP" altLang="en-US" sz="110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7259954"/>
                  </a:ext>
                </a:extLst>
              </a:tr>
              <a:tr h="635200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所在地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（〒　　　　　　　　　　　）</a:t>
                      </a:r>
                      <a:endParaRPr kumimoji="1" lang="en-US" altLang="ja-JP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5252174"/>
                  </a:ext>
                </a:extLst>
              </a:tr>
              <a:tr h="480906">
                <a:tc rowSpan="4"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ご担当者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お名前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kumimoji="1" lang="ja-JP" altLang="en-US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7863713"/>
                  </a:ext>
                </a:extLst>
              </a:tr>
              <a:tr h="480906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部署</a:t>
                      </a:r>
                      <a:endParaRPr kumimoji="1" lang="ja-JP" altLang="en-US" sz="1000" dirty="0"/>
                    </a:p>
                  </a:txBody>
                  <a:tcPr marL="45720" marR="4572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kumimoji="1" lang="ja-JP" altLang="en-US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7986614"/>
                  </a:ext>
                </a:extLst>
              </a:tr>
              <a:tr h="398563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ＴＥＬ</a:t>
                      </a:r>
                      <a:endParaRPr kumimoji="1" lang="ja-JP" altLang="en-US" sz="1000" dirty="0"/>
                    </a:p>
                  </a:txBody>
                  <a:tcPr marL="45720" marR="4572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ＦＡＸ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9644366"/>
                  </a:ext>
                </a:extLst>
              </a:tr>
              <a:tr h="398563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Ｅ－ｍａｉｌ</a:t>
                      </a:r>
                      <a:endParaRPr kumimoji="1" lang="ja-JP" altLang="en-US" sz="1000" dirty="0"/>
                    </a:p>
                  </a:txBody>
                  <a:tcPr marL="45720" marR="4572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kumimoji="1" lang="ja-JP" altLang="en-US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3654729"/>
                  </a:ext>
                </a:extLst>
              </a:tr>
              <a:tr h="948547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お申し込み内容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kumimoji="1" lang="ja-JP" altLang="en-US" sz="7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ご希望の項目をチェックし、必要数をご記入ください。</a:t>
                      </a:r>
                      <a:endParaRPr kumimoji="1" lang="en-US" altLang="ja-JP" sz="7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endParaRPr kumimoji="1" lang="en-US" altLang="ja-JP" sz="8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ja-JP" altLang="en-US" sz="105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□　</a:t>
                      </a:r>
                      <a:r>
                        <a:rPr kumimoji="1" lang="en-US" altLang="ja-JP" sz="105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A:</a:t>
                      </a:r>
                      <a:r>
                        <a:rPr kumimoji="1" lang="ja-JP" altLang="en-US" sz="105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基礎小間 </a:t>
                      </a:r>
                      <a:r>
                        <a:rPr kumimoji="1" lang="ja-JP" altLang="en-US" sz="105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</a:t>
                      </a:r>
                      <a:r>
                        <a:rPr kumimoji="1" lang="en-US" altLang="ja-JP" sz="105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100,000</a:t>
                      </a:r>
                      <a:r>
                        <a:rPr kumimoji="1" lang="ja-JP" altLang="en-US" sz="105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円）　　　</a:t>
                      </a:r>
                      <a:r>
                        <a:rPr kumimoji="1" lang="ja-JP" altLang="en-US" sz="1050" u="sng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　　　</a:t>
                      </a:r>
                      <a:r>
                        <a:rPr kumimoji="1" lang="ja-JP" altLang="en-US" sz="1050" u="sng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小間</a:t>
                      </a:r>
                      <a:endParaRPr kumimoji="1" lang="en-US" altLang="ja-JP" sz="1050" u="sng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kumimoji="1" lang="ja-JP" altLang="en-US" sz="105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□　</a:t>
                      </a:r>
                      <a:r>
                        <a:rPr kumimoji="1" lang="en-US" altLang="ja-JP" sz="105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B:</a:t>
                      </a:r>
                      <a:r>
                        <a:rPr kumimoji="1" lang="ja-JP" altLang="en-US" sz="105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書籍展示 </a:t>
                      </a:r>
                      <a:r>
                        <a:rPr kumimoji="1" lang="ja-JP" altLang="en-US" sz="105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</a:t>
                      </a:r>
                      <a:r>
                        <a:rPr kumimoji="1" lang="en-US" altLang="ja-JP" sz="105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20,000</a:t>
                      </a:r>
                      <a:r>
                        <a:rPr kumimoji="1" lang="ja-JP" altLang="en-US" sz="105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円）　　　　</a:t>
                      </a:r>
                      <a:r>
                        <a:rPr kumimoji="1" lang="ja-JP" altLang="en-US" sz="1050" u="sng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　　　　</a:t>
                      </a:r>
                      <a:r>
                        <a:rPr kumimoji="1" lang="ja-JP" altLang="en-US" sz="1050" u="sng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本</a:t>
                      </a:r>
                      <a:endParaRPr kumimoji="1" lang="en-US" altLang="ja-JP" sz="1050" u="sng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8299835"/>
                  </a:ext>
                </a:extLst>
              </a:tr>
              <a:tr h="615636">
                <a:tc rowSpan="3"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実施内容</a:t>
                      </a:r>
                      <a:endParaRPr kumimoji="1" lang="en-US" altLang="ja-JP" sz="10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（予定）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使用電力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予定で結構です。</a:t>
                      </a:r>
                      <a:endParaRPr kumimoji="1" lang="en-US" altLang="ja-JP" sz="8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endParaRPr kumimoji="1" lang="en-US" altLang="ja-JP" sz="9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　</a:t>
                      </a:r>
                      <a:r>
                        <a:rPr kumimoji="1" lang="en-US" altLang="ja-JP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100V</a:t>
                      </a: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  </a:t>
                      </a:r>
                      <a:r>
                        <a:rPr kumimoji="1" lang="en-US" altLang="ja-JP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(</a:t>
                      </a: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　　　　　　　　　）ｗ　　　／　　使用予定なし</a:t>
                      </a:r>
                      <a:endParaRPr kumimoji="1" lang="en-US" altLang="ja-JP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r>
                        <a:rPr kumimoji="1" lang="ja-JP" altLang="en-US" sz="9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6881067"/>
                  </a:ext>
                </a:extLst>
              </a:tr>
              <a:tr h="615636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展示台、</a:t>
                      </a:r>
                      <a:endParaRPr kumimoji="1" lang="en-US" altLang="ja-JP" sz="10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社名板</a:t>
                      </a:r>
                    </a:p>
                  </a:txBody>
                  <a:tcPr marL="45720" marR="45720" anchor="ctr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A</a:t>
                      </a: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の基礎小間をお申し込みの場合、予定で結構ですので、いずれかに〇をおつけください。</a:t>
                      </a:r>
                      <a:endParaRPr kumimoji="1" lang="en-US" altLang="ja-JP" sz="8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r>
                        <a:rPr kumimoji="1" lang="ja-JP" altLang="en-US" sz="9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　</a:t>
                      </a:r>
                      <a:r>
                        <a:rPr kumimoji="1" lang="ja-JP" altLang="en-US" sz="11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要　　　／　　　不要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0111501"/>
                  </a:ext>
                </a:extLst>
              </a:tr>
              <a:tr h="102814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展示品</a:t>
                      </a:r>
                      <a:endParaRPr kumimoji="1" lang="ja-JP" altLang="en-US" sz="1000" dirty="0"/>
                    </a:p>
                  </a:txBody>
                  <a:tcPr marL="45720" marR="4572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7253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素案で結構ですので、出展物などご検討中の内容をご記入ください（別紙や</a:t>
                      </a:r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E-mail</a:t>
                      </a: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でも可）。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1157582"/>
                  </a:ext>
                </a:extLst>
              </a:tr>
              <a:tr h="687094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備考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2179326"/>
                  </a:ext>
                </a:extLst>
              </a:tr>
            </a:tbl>
          </a:graphicData>
        </a:graphic>
      </p:graphicFrame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EC29792-1540-5810-5705-30E8DFA99E89}"/>
              </a:ext>
            </a:extLst>
          </p:cNvPr>
          <p:cNvSpPr txBox="1"/>
          <p:nvPr/>
        </p:nvSpPr>
        <p:spPr>
          <a:xfrm>
            <a:off x="672716" y="1766808"/>
            <a:ext cx="193033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必要事項をご記入ください。</a:t>
            </a:r>
            <a:endParaRPr kumimoji="1"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4AAFD37-6C83-FFD2-DC3C-0B9A3ECE9FC1}"/>
              </a:ext>
            </a:extLst>
          </p:cNvPr>
          <p:cNvSpPr txBox="1"/>
          <p:nvPr/>
        </p:nvSpPr>
        <p:spPr>
          <a:xfrm>
            <a:off x="4601916" y="1766808"/>
            <a:ext cx="19623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申込日： </a:t>
            </a:r>
            <a:r>
              <a:rPr kumimoji="1" lang="en-US" altLang="ja-JP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2026</a:t>
            </a:r>
            <a:r>
              <a:rPr kumimoji="1"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　　　月　　　日</a:t>
            </a:r>
            <a:endParaRPr kumimoji="1" lang="en-US" altLang="ja-JP" sz="1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6BB9A8B-9E14-018E-2179-79BEF7CA1633}"/>
              </a:ext>
            </a:extLst>
          </p:cNvPr>
          <p:cNvSpPr txBox="1"/>
          <p:nvPr/>
        </p:nvSpPr>
        <p:spPr>
          <a:xfrm>
            <a:off x="1706813" y="9327193"/>
            <a:ext cx="38004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ea typeface="BIZ UDPゴシック" panose="020B0400000000000000" pitchFamily="50" charset="-128"/>
              </a:rPr>
              <a:t>＜お申し込み・問い合わせ先＞</a:t>
            </a:r>
            <a:endParaRPr kumimoji="1" lang="en-US" altLang="ja-JP" sz="900" dirty="0"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900" dirty="0">
                <a:ea typeface="BIZ UDPゴシック" panose="020B0400000000000000" pitchFamily="50" charset="-128"/>
              </a:rPr>
              <a:t>国境なきユマニチュード国際会議　運営事務局</a:t>
            </a:r>
            <a:endParaRPr kumimoji="1" lang="en-US" altLang="ja-JP" sz="900" dirty="0"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900" dirty="0">
                <a:ea typeface="BIZ UDPゴシック" panose="020B0400000000000000" pitchFamily="50" charset="-128"/>
              </a:rPr>
              <a:t>株式会社コングレ九州支社内</a:t>
            </a:r>
          </a:p>
          <a:p>
            <a:pPr algn="ctr"/>
            <a:r>
              <a:rPr kumimoji="1" lang="ja-JP" altLang="en-US" sz="900" dirty="0">
                <a:ea typeface="BIZ UDPゴシック" panose="020B0400000000000000" pitchFamily="50" charset="-128"/>
              </a:rPr>
              <a:t>〒</a:t>
            </a:r>
            <a:r>
              <a:rPr kumimoji="1" lang="en-US" altLang="ja-JP" sz="900" dirty="0">
                <a:ea typeface="BIZ UDPゴシック" panose="020B0400000000000000" pitchFamily="50" charset="-128"/>
              </a:rPr>
              <a:t>810-0001</a:t>
            </a:r>
            <a:r>
              <a:rPr kumimoji="1" lang="ja-JP" altLang="en-US" sz="900" dirty="0">
                <a:ea typeface="BIZ UDPゴシック" panose="020B0400000000000000" pitchFamily="50" charset="-128"/>
              </a:rPr>
              <a:t>　福岡市中央区天神</a:t>
            </a:r>
            <a:r>
              <a:rPr kumimoji="1" lang="en-US" altLang="ja-JP" sz="900" dirty="0">
                <a:ea typeface="BIZ UDPゴシック" panose="020B0400000000000000" pitchFamily="50" charset="-128"/>
              </a:rPr>
              <a:t>1-9-17-11F</a:t>
            </a:r>
          </a:p>
          <a:p>
            <a:pPr algn="ctr"/>
            <a:r>
              <a:rPr kumimoji="1" lang="en-US" altLang="ja-JP" sz="900" dirty="0">
                <a:ea typeface="BIZ UDPゴシック" panose="020B0400000000000000" pitchFamily="50" charset="-128"/>
              </a:rPr>
              <a:t>TEL: 092-718-3531</a:t>
            </a:r>
            <a:r>
              <a:rPr kumimoji="1" lang="ja-JP" altLang="en-US" sz="900" dirty="0">
                <a:ea typeface="BIZ UDPゴシック" panose="020B0400000000000000" pitchFamily="50" charset="-128"/>
              </a:rPr>
              <a:t>　</a:t>
            </a:r>
            <a:r>
              <a:rPr kumimoji="1" lang="en-US" altLang="ja-JP" sz="900" dirty="0">
                <a:ea typeface="BIZ UDPゴシック" panose="020B0400000000000000" pitchFamily="50" charset="-128"/>
              </a:rPr>
              <a:t>FAX: 092-716-7143</a:t>
            </a:r>
          </a:p>
          <a:p>
            <a:pPr algn="ctr"/>
            <a:r>
              <a:rPr kumimoji="1" lang="en-US" altLang="ja-JP" sz="1100" dirty="0">
                <a:ea typeface="BIZ UDPゴシック" panose="020B0400000000000000" pitchFamily="50" charset="-128"/>
              </a:rPr>
              <a:t>E-mail: humanitude_2026@congre.co.jp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3DE7E95-580F-0163-99D5-260F43C1DA1C}"/>
              </a:ext>
            </a:extLst>
          </p:cNvPr>
          <p:cNvSpPr txBox="1"/>
          <p:nvPr/>
        </p:nvSpPr>
        <p:spPr>
          <a:xfrm>
            <a:off x="709613" y="1218854"/>
            <a:ext cx="5797549" cy="40011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b="1" dirty="0">
                <a:solidFill>
                  <a:schemeClr val="bg1"/>
                </a:solidFill>
                <a:latin typeface="+mj-ea"/>
                <a:ea typeface="+mj-ea"/>
              </a:rPr>
              <a:t>企業展示　申込書</a:t>
            </a:r>
            <a:endParaRPr kumimoji="1" lang="en-US" altLang="zh-CN" sz="20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4D2E9ED-E951-28B1-33EA-0B273F92F28D}"/>
              </a:ext>
            </a:extLst>
          </p:cNvPr>
          <p:cNvSpPr txBox="1"/>
          <p:nvPr/>
        </p:nvSpPr>
        <p:spPr>
          <a:xfrm>
            <a:off x="5018296" y="9097279"/>
            <a:ext cx="156004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kumimoji="1" lang="ja-JP" altLang="en-US" sz="9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当団体は免税事業者です</a:t>
            </a:r>
            <a:endParaRPr kumimoji="1" lang="en-US" altLang="ja-JP" sz="9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524200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2">
      <a:majorFont>
        <a:latin typeface="游ゴシック"/>
        <a:ea typeface="游ゴシック"/>
        <a:cs typeface=""/>
      </a:majorFont>
      <a:minorFont>
        <a:latin typeface="游ゴシック Medium"/>
        <a:ea typeface="游ゴシック Medium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17626</TotalTime>
  <Words>224</Words>
  <Application>Microsoft Office PowerPoint</Application>
  <PresentationFormat>ユーザー設定</PresentationFormat>
  <Paragraphs>46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BIZ UDPゴシック</vt:lpstr>
      <vt:lpstr>游ゴシック</vt:lpstr>
      <vt:lpstr>游ゴシック Medium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Tomoe Moribe</dc:creator>
  <cp:lastModifiedBy>亀坂 美月 (Mitsuki Kamesaka)</cp:lastModifiedBy>
  <cp:revision>1357</cp:revision>
  <cp:lastPrinted>2025-12-23T01:37:05Z</cp:lastPrinted>
  <dcterms:created xsi:type="dcterms:W3CDTF">2020-02-17T08:06:11Z</dcterms:created>
  <dcterms:modified xsi:type="dcterms:W3CDTF">2026-08-10T03:47:36Z</dcterms:modified>
</cp:coreProperties>
</file>