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41" r:id="rId1"/>
  </p:sldMasterIdLst>
  <p:notesMasterIdLst>
    <p:notesMasterId r:id="rId3"/>
  </p:notesMasterIdLst>
  <p:sldIdLst>
    <p:sldId id="302" r:id="rId2"/>
  </p:sldIdLst>
  <p:sldSz cx="7253288" cy="1038542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33" userDrawn="1">
          <p15:clr>
            <a:srgbClr val="A4A3A4"/>
          </p15:clr>
        </p15:guide>
        <p15:guide id="2" pos="2285" userDrawn="1">
          <p15:clr>
            <a:srgbClr val="A4A3A4"/>
          </p15:clr>
        </p15:guide>
        <p15:guide id="3" pos="447" userDrawn="1">
          <p15:clr>
            <a:srgbClr val="A4A3A4"/>
          </p15:clr>
        </p15:guide>
        <p15:guide id="4" pos="40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E419A"/>
    <a:srgbClr val="FBB276"/>
    <a:srgbClr val="777777"/>
    <a:srgbClr val="F1F1F1"/>
    <a:srgbClr val="D458DE"/>
    <a:srgbClr val="828386"/>
    <a:srgbClr val="22B24B"/>
    <a:srgbClr val="F7941C"/>
    <a:srgbClr val="0B4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96353" autoAdjust="0"/>
  </p:normalViewPr>
  <p:slideViewPr>
    <p:cSldViewPr snapToGrid="0" showGuides="1">
      <p:cViewPr varScale="1">
        <p:scale>
          <a:sx n="55" d="100"/>
          <a:sy n="55" d="100"/>
        </p:scale>
        <p:origin x="1860" y="60"/>
      </p:cViewPr>
      <p:guideLst>
        <p:guide orient="horz" pos="6333"/>
        <p:guide pos="2285"/>
        <p:guide pos="447"/>
        <p:guide pos="4099"/>
      </p:guideLst>
    </p:cSldViewPr>
  </p:slideViewPr>
  <p:outlineViewPr>
    <p:cViewPr>
      <p:scale>
        <a:sx n="33" d="100"/>
        <a:sy n="33" d="100"/>
      </p:scale>
      <p:origin x="0" y="-22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3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08578-3B46-47C0-8079-E8C598AC3285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2025" y="1243013"/>
            <a:ext cx="23431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31BCF-ADAE-4451-82B4-4D3CBB582E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80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1pPr>
    <a:lvl2pPr marL="441775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2pPr>
    <a:lvl3pPr marL="88355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3pPr>
    <a:lvl4pPr marL="1325325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4pPr>
    <a:lvl5pPr marL="1767099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5pPr>
    <a:lvl6pPr marL="2208874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6pPr>
    <a:lvl7pPr marL="265065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7pPr>
    <a:lvl8pPr marL="3092424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8pPr>
    <a:lvl9pPr marL="353420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7243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 userDrawn="1">
          <p15:clr>
            <a:srgbClr val="FBAE40"/>
          </p15:clr>
        </p15:guide>
        <p15:guide id="2" pos="22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13">
            <a:extLst>
              <a:ext uri="{FF2B5EF4-FFF2-40B4-BE49-F238E27FC236}">
                <a16:creationId xmlns:a16="http://schemas.microsoft.com/office/drawing/2014/main" id="{750633B9-19B5-314B-36CE-9DD929C1838B}"/>
              </a:ext>
            </a:extLst>
          </p:cNvPr>
          <p:cNvSpPr txBox="1">
            <a:spLocks/>
          </p:cNvSpPr>
          <p:nvPr userDrawn="1"/>
        </p:nvSpPr>
        <p:spPr>
          <a:xfrm>
            <a:off x="3387677" y="10090387"/>
            <a:ext cx="533400" cy="195263"/>
          </a:xfrm>
          <a:prstGeom prst="rect">
            <a:avLst/>
          </a:prstGeom>
          <a:noFill/>
        </p:spPr>
        <p:txBody>
          <a:bodyPr vert="horz" wrap="none" lIns="91441" tIns="45720" rIns="91441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- </a:t>
            </a:r>
            <a:fld id="{0E834619-9B1E-4CE6-A7CF-32581891B0A1}" type="slidenum">
              <a:rPr kumimoji="1" lang="ja-JP" altLang="en-US" sz="1050" smtClean="0">
                <a:solidFill>
                  <a:schemeClr val="tx1"/>
                </a:solidFill>
              </a:rPr>
              <a:pPr algn="ctr"/>
              <a:t>‹#›</a:t>
            </a:fld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  <a:r>
              <a:rPr kumimoji="1" lang="en-US" altLang="ja-JP" sz="1050" dirty="0">
                <a:solidFill>
                  <a:schemeClr val="tx1"/>
                </a:solidFill>
              </a:rPr>
              <a:t>-</a:t>
            </a:r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2783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>
          <p15:clr>
            <a:srgbClr val="FBAE40"/>
          </p15:clr>
        </p15:guide>
        <p15:guide id="2" pos="228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-115910" y="337082"/>
            <a:ext cx="7495504" cy="490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35"/>
          </a:p>
        </p:txBody>
      </p:sp>
      <p:sp>
        <p:nvSpPr>
          <p:cNvPr id="10" name="スライド番号プレースホルダー 13"/>
          <p:cNvSpPr txBox="1">
            <a:spLocks/>
          </p:cNvSpPr>
          <p:nvPr userDrawn="1"/>
        </p:nvSpPr>
        <p:spPr>
          <a:xfrm>
            <a:off x="3387677" y="10090387"/>
            <a:ext cx="533400" cy="195263"/>
          </a:xfrm>
          <a:prstGeom prst="rect">
            <a:avLst/>
          </a:prstGeom>
          <a:noFill/>
        </p:spPr>
        <p:txBody>
          <a:bodyPr vert="horz" wrap="none" lIns="91441" tIns="45720" rIns="91441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- </a:t>
            </a:r>
            <a:fld id="{0E834619-9B1E-4CE6-A7CF-32581891B0A1}" type="slidenum">
              <a:rPr kumimoji="1" lang="ja-JP" altLang="en-US" sz="1050" smtClean="0">
                <a:solidFill>
                  <a:schemeClr val="tx1"/>
                </a:solidFill>
              </a:rPr>
              <a:pPr algn="ctr"/>
              <a:t>‹#›</a:t>
            </a:fld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  <a:r>
              <a:rPr kumimoji="1" lang="en-US" altLang="ja-JP" sz="1050" dirty="0">
                <a:solidFill>
                  <a:schemeClr val="tx1"/>
                </a:solidFill>
              </a:rPr>
              <a:t>-</a:t>
            </a:r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左右矢印 10"/>
          <p:cNvSpPr/>
          <p:nvPr userDrawn="1"/>
        </p:nvSpPr>
        <p:spPr>
          <a:xfrm>
            <a:off x="1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2" name="左右矢印 11"/>
          <p:cNvSpPr/>
          <p:nvPr userDrawn="1"/>
        </p:nvSpPr>
        <p:spPr>
          <a:xfrm>
            <a:off x="6533289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3" name="テキスト ボックス 12"/>
          <p:cNvSpPr txBox="1"/>
          <p:nvPr userDrawn="1"/>
        </p:nvSpPr>
        <p:spPr>
          <a:xfrm>
            <a:off x="2433616" y="-307777"/>
            <a:ext cx="2626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左右端から</a:t>
            </a:r>
            <a:r>
              <a:rPr kumimoji="1" lang="en-US" altLang="ja-JP" sz="1400" dirty="0">
                <a:solidFill>
                  <a:srgbClr val="FF0000"/>
                </a:solidFill>
              </a:rPr>
              <a:t>2.0</a:t>
            </a:r>
            <a:r>
              <a:rPr kumimoji="1" lang="ja-JP" altLang="en-US" sz="1400" dirty="0">
                <a:solidFill>
                  <a:srgbClr val="FF0000"/>
                </a:solidFill>
              </a:rPr>
              <a:t>㎝は空けておく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002" y="415201"/>
            <a:ext cx="6255961" cy="382138"/>
          </a:xfrm>
        </p:spPr>
        <p:txBody>
          <a:bodyPr>
            <a:normAutofit/>
          </a:bodyPr>
          <a:lstStyle>
            <a:lvl1pPr algn="ctr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51E60B-A7D2-B221-16E2-BCC2F5BA9ECD}"/>
              </a:ext>
            </a:extLst>
          </p:cNvPr>
          <p:cNvSpPr txBox="1"/>
          <p:nvPr userDrawn="1"/>
        </p:nvSpPr>
        <p:spPr>
          <a:xfrm>
            <a:off x="4357290" y="90861"/>
            <a:ext cx="28648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b="0" kern="100" dirty="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国境なきユマニチュード</a:t>
            </a:r>
            <a:r>
              <a:rPr lang="ja-JP" altLang="en-US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国際会議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in</a:t>
            </a:r>
            <a:r>
              <a:rPr lang="ja-JP" altLang="en-US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 福岡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2026</a:t>
            </a:r>
            <a:endParaRPr lang="en-US" altLang="ja-JP" sz="1000" b="0" kern="100" dirty="0">
              <a:solidFill>
                <a:schemeClr val="tx1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8398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>
          <p15:clr>
            <a:srgbClr val="FBAE40"/>
          </p15:clr>
        </p15:guide>
        <p15:guide id="2" pos="228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2" y="337082"/>
            <a:ext cx="7253286" cy="4902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35"/>
          </a:p>
        </p:txBody>
      </p:sp>
      <p:sp>
        <p:nvSpPr>
          <p:cNvPr id="10" name="スライド番号プレースホルダー 13"/>
          <p:cNvSpPr txBox="1">
            <a:spLocks/>
          </p:cNvSpPr>
          <p:nvPr userDrawn="1"/>
        </p:nvSpPr>
        <p:spPr>
          <a:xfrm>
            <a:off x="3387677" y="10090387"/>
            <a:ext cx="533400" cy="195263"/>
          </a:xfrm>
          <a:prstGeom prst="rect">
            <a:avLst/>
          </a:prstGeom>
          <a:noFill/>
        </p:spPr>
        <p:txBody>
          <a:bodyPr vert="horz" wrap="none" lIns="91441" tIns="45720" rIns="91441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- </a:t>
            </a:r>
            <a:fld id="{0E834619-9B1E-4CE6-A7CF-32581891B0A1}" type="slidenum">
              <a:rPr kumimoji="1" lang="ja-JP" altLang="en-US" sz="1050" smtClean="0">
                <a:solidFill>
                  <a:schemeClr val="tx1"/>
                </a:solidFill>
              </a:rPr>
              <a:pPr algn="ctr"/>
              <a:t>‹#›</a:t>
            </a:fld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  <a:r>
              <a:rPr kumimoji="1" lang="en-US" altLang="ja-JP" sz="1050" dirty="0">
                <a:solidFill>
                  <a:schemeClr val="tx1"/>
                </a:solidFill>
              </a:rPr>
              <a:t>-</a:t>
            </a:r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左右矢印 10"/>
          <p:cNvSpPr/>
          <p:nvPr userDrawn="1"/>
        </p:nvSpPr>
        <p:spPr>
          <a:xfrm>
            <a:off x="1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2" name="左右矢印 11"/>
          <p:cNvSpPr/>
          <p:nvPr userDrawn="1"/>
        </p:nvSpPr>
        <p:spPr>
          <a:xfrm>
            <a:off x="6533289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3" name="テキスト ボックス 12"/>
          <p:cNvSpPr txBox="1"/>
          <p:nvPr userDrawn="1"/>
        </p:nvSpPr>
        <p:spPr>
          <a:xfrm>
            <a:off x="2433616" y="-307777"/>
            <a:ext cx="2626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左右端から</a:t>
            </a:r>
            <a:r>
              <a:rPr kumimoji="1" lang="en-US" altLang="ja-JP" sz="1400" dirty="0">
                <a:solidFill>
                  <a:srgbClr val="FF0000"/>
                </a:solidFill>
              </a:rPr>
              <a:t>2.0</a:t>
            </a:r>
            <a:r>
              <a:rPr kumimoji="1" lang="ja-JP" altLang="en-US" sz="1400" dirty="0">
                <a:solidFill>
                  <a:srgbClr val="FF0000"/>
                </a:solidFill>
              </a:rPr>
              <a:t>㎝は空けておく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792" y="415201"/>
            <a:ext cx="6255961" cy="382138"/>
          </a:xfrm>
        </p:spPr>
        <p:txBody>
          <a:bodyPr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51E60B-A7D2-B221-16E2-BCC2F5BA9ECD}"/>
              </a:ext>
            </a:extLst>
          </p:cNvPr>
          <p:cNvSpPr txBox="1"/>
          <p:nvPr userDrawn="1"/>
        </p:nvSpPr>
        <p:spPr>
          <a:xfrm>
            <a:off x="4357291" y="90861"/>
            <a:ext cx="28648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国境なきユマニチュード国際会議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in</a:t>
            </a:r>
            <a:r>
              <a:rPr lang="ja-JP" altLang="en-US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 福岡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2026</a:t>
            </a:r>
            <a:endParaRPr lang="en-US" altLang="ja-JP" sz="1000" b="0" kern="100" dirty="0">
              <a:solidFill>
                <a:schemeClr val="tx1"/>
              </a:solidFill>
              <a:effectLst/>
              <a:latin typeface="+mj-ea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550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 userDrawn="1">
          <p15:clr>
            <a:srgbClr val="FBAE40"/>
          </p15:clr>
        </p15:guide>
        <p15:guide id="2" pos="22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664" y="552930"/>
            <a:ext cx="6255961" cy="2007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664" y="2764638"/>
            <a:ext cx="6255961" cy="6589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8663" y="9625753"/>
            <a:ext cx="1631990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5EC65-8973-432E-A209-4C52A7C8C3D2}" type="datetime1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2652" y="9625753"/>
            <a:ext cx="2447985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2635" y="9625753"/>
            <a:ext cx="1631990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34619-9B1E-4CE6-A7CF-32581891B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51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9" r:id="rId2"/>
    <p:sldLayoutId id="2147483748" r:id="rId3"/>
    <p:sldLayoutId id="2147483747" r:id="rId4"/>
  </p:sldLayoutIdLst>
  <p:hf hdr="0" ftr="0" dt="0"/>
  <p:txStyles>
    <p:titleStyle>
      <a:lvl1pPr algn="l" defTabSz="725302" rtl="0" eaLnBrk="1" latinLnBrk="0" hangingPunct="1">
        <a:lnSpc>
          <a:spcPct val="90000"/>
        </a:lnSpc>
        <a:spcBef>
          <a:spcPct val="0"/>
        </a:spcBef>
        <a:buNone/>
        <a:defRPr kumimoji="1" sz="34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326" indent="-181326" algn="l" defTabSz="725302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kumimoji="1" sz="2221" kern="1200">
          <a:solidFill>
            <a:schemeClr val="tx1"/>
          </a:solidFill>
          <a:latin typeface="+mn-lt"/>
          <a:ea typeface="+mn-ea"/>
          <a:cs typeface="+mn-cs"/>
        </a:defRPr>
      </a:lvl1pPr>
      <a:lvl2pPr marL="543977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06628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586" kern="1200">
          <a:solidFill>
            <a:schemeClr val="tx1"/>
          </a:solidFill>
          <a:latin typeface="+mn-lt"/>
          <a:ea typeface="+mn-ea"/>
          <a:cs typeface="+mn-cs"/>
        </a:defRPr>
      </a:lvl3pPr>
      <a:lvl4pPr marL="1269279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631930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994581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357232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719883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3082534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1pPr>
      <a:lvl2pPr marL="362651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2pPr>
      <a:lvl3pPr marL="725302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3pPr>
      <a:lvl4pPr marL="1087953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450604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813255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175906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538557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2901208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7EB8C-FC17-4971-9EA6-45D578180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AC59D2-EE39-A7A3-1748-0A1CA8DDA0D4}"/>
              </a:ext>
            </a:extLst>
          </p:cNvPr>
          <p:cNvSpPr txBox="1"/>
          <p:nvPr/>
        </p:nvSpPr>
        <p:spPr>
          <a:xfrm>
            <a:off x="594189" y="280929"/>
            <a:ext cx="345479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ea typeface="BIZ UDPゴシック" panose="020B0400000000000000" pitchFamily="50" charset="-128"/>
              </a:rPr>
              <a:t>国境なきユマニチュード国際会議　運営事務局</a:t>
            </a:r>
            <a:endParaRPr kumimoji="1" lang="en-US" altLang="ja-JP" sz="1100" dirty="0">
              <a:ea typeface="BIZ UDPゴシック" panose="020B0400000000000000" pitchFamily="50" charset="-128"/>
            </a:endParaRPr>
          </a:p>
          <a:p>
            <a:r>
              <a:rPr kumimoji="1" lang="en-US" altLang="ja-JP" sz="1400" dirty="0">
                <a:ea typeface="BIZ UDPゴシック" panose="020B0400000000000000" pitchFamily="50" charset="-128"/>
              </a:rPr>
              <a:t>E-mail: humanitude_2026@congre.co.jp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A868CD-74D3-D30E-D57E-11D8FD388A85}"/>
              </a:ext>
            </a:extLst>
          </p:cNvPr>
          <p:cNvSpPr txBox="1"/>
          <p:nvPr/>
        </p:nvSpPr>
        <p:spPr>
          <a:xfrm>
            <a:off x="4708274" y="243989"/>
            <a:ext cx="181171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申込締切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29</a:t>
            </a:r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日（金）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C89E56F-9C4F-6980-C223-AEF7AB65CF49}"/>
              </a:ext>
            </a:extLst>
          </p:cNvPr>
          <p:cNvSpPr txBox="1"/>
          <p:nvPr/>
        </p:nvSpPr>
        <p:spPr>
          <a:xfrm>
            <a:off x="2009667" y="925760"/>
            <a:ext cx="3262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600" b="1" dirty="0">
                <a:latin typeface="+mj-ea"/>
                <a:ea typeface="+mj-ea"/>
              </a:rPr>
              <a:t>国境なきユマニチュード国際会議</a:t>
            </a:r>
            <a:endParaRPr kumimoji="1" lang="en-US" altLang="zh-CN" sz="1600" b="1" dirty="0">
              <a:latin typeface="+mj-ea"/>
              <a:ea typeface="+mj-ea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2D9ED42B-B160-A68A-6068-A045088BA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681211"/>
              </p:ext>
            </p:extLst>
          </p:nvPr>
        </p:nvGraphicFramePr>
        <p:xfrm>
          <a:off x="709613" y="2028418"/>
          <a:ext cx="5797551" cy="6899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787">
                  <a:extLst>
                    <a:ext uri="{9D8B030D-6E8A-4147-A177-3AD203B41FA5}">
                      <a16:colId xmlns:a16="http://schemas.microsoft.com/office/drawing/2014/main" val="856267149"/>
                    </a:ext>
                  </a:extLst>
                </a:gridCol>
                <a:gridCol w="670950">
                  <a:extLst>
                    <a:ext uri="{9D8B030D-6E8A-4147-A177-3AD203B41FA5}">
                      <a16:colId xmlns:a16="http://schemas.microsoft.com/office/drawing/2014/main" val="1448574671"/>
                    </a:ext>
                  </a:extLst>
                </a:gridCol>
                <a:gridCol w="1928371">
                  <a:extLst>
                    <a:ext uri="{9D8B030D-6E8A-4147-A177-3AD203B41FA5}">
                      <a16:colId xmlns:a16="http://schemas.microsoft.com/office/drawing/2014/main" val="301235754"/>
                    </a:ext>
                  </a:extLst>
                </a:gridCol>
                <a:gridCol w="647529">
                  <a:extLst>
                    <a:ext uri="{9D8B030D-6E8A-4147-A177-3AD203B41FA5}">
                      <a16:colId xmlns:a16="http://schemas.microsoft.com/office/drawing/2014/main" val="531080735"/>
                    </a:ext>
                  </a:extLst>
                </a:gridCol>
                <a:gridCol w="1839914">
                  <a:extLst>
                    <a:ext uri="{9D8B030D-6E8A-4147-A177-3AD203B41FA5}">
                      <a16:colId xmlns:a16="http://schemas.microsoft.com/office/drawing/2014/main" val="2426522105"/>
                    </a:ext>
                  </a:extLst>
                </a:gridCol>
              </a:tblGrid>
              <a:tr h="227326">
                <a:tc rowSpan="2"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（ふりがな）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貴社名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088175"/>
                  </a:ext>
                </a:extLst>
              </a:tr>
              <a:tr h="48090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110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259954"/>
                  </a:ext>
                </a:extLst>
              </a:tr>
              <a:tr h="6352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所在地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（〒　　　　　　　　　　　）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252174"/>
                  </a:ext>
                </a:extLst>
              </a:tr>
              <a:tr h="480906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ご担当者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お名前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863713"/>
                  </a:ext>
                </a:extLst>
              </a:tr>
              <a:tr h="48090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部署</a:t>
                      </a:r>
                      <a:endParaRPr kumimoji="1" lang="ja-JP" altLang="en-US" sz="1000" dirty="0"/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986614"/>
                  </a:ext>
                </a:extLst>
              </a:tr>
              <a:tr h="398563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ＴＥＬ</a:t>
                      </a:r>
                      <a:endParaRPr kumimoji="1" lang="ja-JP" altLang="en-US" sz="1000" dirty="0"/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ＦＡＸ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644366"/>
                  </a:ext>
                </a:extLst>
              </a:tr>
              <a:tr h="398563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Ｅ－ｍａｉｌ</a:t>
                      </a:r>
                      <a:endParaRPr kumimoji="1" lang="ja-JP" altLang="en-US" sz="1000" dirty="0"/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654729"/>
                  </a:ext>
                </a:extLst>
              </a:tr>
              <a:tr h="907289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お申し込み内容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ご希望の項目をチェックし、必要数をご記入ください。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□　表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（カラー）　　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ページ　（</a:t>
                      </a:r>
                      <a:r>
                        <a:rPr kumimoji="1" lang="en-US" altLang="ja-JP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100,000</a:t>
                      </a:r>
                      <a:r>
                        <a:rPr kumimoji="1" lang="ja-JP" altLang="en-US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円）　　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□　表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2(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カラー）　　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ページ　</a:t>
                      </a:r>
                      <a:r>
                        <a:rPr kumimoji="1" lang="ja-JP" altLang="en-US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70,000</a:t>
                      </a:r>
                      <a:r>
                        <a:rPr kumimoji="1" lang="ja-JP" altLang="en-US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円）　　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□　表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（カラー）　　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ページ　</a:t>
                      </a:r>
                      <a:r>
                        <a:rPr kumimoji="1" lang="ja-JP" altLang="en-US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70,000</a:t>
                      </a:r>
                      <a:r>
                        <a:rPr kumimoji="1" lang="ja-JP" altLang="en-US" sz="11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円）　　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10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□　後付（モノクロ）　</a:t>
                      </a:r>
                      <a:r>
                        <a:rPr kumimoji="1" lang="en-US" altLang="ja-JP" sz="110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10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ページ </a:t>
                      </a:r>
                      <a:r>
                        <a:rPr kumimoji="1" lang="ja-JP" altLang="en-US" sz="1100" u="none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100" u="none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50,000</a:t>
                      </a:r>
                      <a:r>
                        <a:rPr kumimoji="1" lang="ja-JP" altLang="en-US" sz="1100" u="none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円）　　</a:t>
                      </a:r>
                      <a:endParaRPr kumimoji="1" lang="ja-JP" altLang="en-US" sz="110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10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□　後付（モノクロ）　</a:t>
                      </a:r>
                      <a:r>
                        <a:rPr kumimoji="1" lang="en-US" altLang="ja-JP" sz="110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½</a:t>
                      </a:r>
                      <a:r>
                        <a:rPr kumimoji="1" lang="ja-JP" altLang="en-US" sz="110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ページ </a:t>
                      </a:r>
                      <a:r>
                        <a:rPr kumimoji="1" lang="ja-JP" altLang="en-US" sz="1100" u="none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100" u="none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40,000</a:t>
                      </a:r>
                      <a:r>
                        <a:rPr kumimoji="1" lang="ja-JP" altLang="en-US" sz="1100" u="none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円）　</a:t>
                      </a:r>
                      <a:endParaRPr kumimoji="1" lang="en-US" altLang="ja-JP" sz="110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80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</a:t>
                      </a:r>
                      <a:endParaRPr kumimoji="1" lang="en-US" altLang="ja-JP" sz="800" u="sng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99835"/>
                  </a:ext>
                </a:extLst>
              </a:tr>
              <a:tr h="61563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広告原稿（予定）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送付予定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予定で結構です。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月　　　　　日頃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881067"/>
                  </a:ext>
                </a:extLst>
              </a:tr>
              <a:tr h="628463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/>
                        <a:t>入稿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7253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7253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メールにてデータ送付　／　　メディアでのデータ送付　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57582"/>
                  </a:ext>
                </a:extLst>
              </a:tr>
              <a:tr h="68709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備考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179326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541534-4B5C-662E-66E6-3DF34D457560}"/>
              </a:ext>
            </a:extLst>
          </p:cNvPr>
          <p:cNvSpPr txBox="1"/>
          <p:nvPr/>
        </p:nvSpPr>
        <p:spPr>
          <a:xfrm>
            <a:off x="672716" y="1766808"/>
            <a:ext cx="19303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必要事項をご記入ください。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28413DE-50B3-AEE1-F494-8EE3B0BFE4F1}"/>
              </a:ext>
            </a:extLst>
          </p:cNvPr>
          <p:cNvSpPr txBox="1"/>
          <p:nvPr/>
        </p:nvSpPr>
        <p:spPr>
          <a:xfrm>
            <a:off x="4601916" y="1766808"/>
            <a:ext cx="1962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申込日： </a:t>
            </a:r>
            <a:r>
              <a:rPr kumimoji="1"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　　　月　　　日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C557EBD-EC94-2483-EC25-9094650B5B4E}"/>
              </a:ext>
            </a:extLst>
          </p:cNvPr>
          <p:cNvSpPr txBox="1"/>
          <p:nvPr/>
        </p:nvSpPr>
        <p:spPr>
          <a:xfrm>
            <a:off x="1706813" y="9327193"/>
            <a:ext cx="3800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＜お申し込み・問い合わせ先＞</a:t>
            </a:r>
            <a:endParaRPr kumimoji="1" lang="en-US" altLang="ja-JP" sz="900" dirty="0"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国境なきユマニチュード国際会議　運営事務局</a:t>
            </a:r>
            <a:endParaRPr kumimoji="1" lang="en-US" altLang="ja-JP" sz="900" dirty="0"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株式会社コングレ九州支社内</a:t>
            </a:r>
          </a:p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〒</a:t>
            </a:r>
            <a:r>
              <a:rPr kumimoji="1" lang="en-US" altLang="ja-JP" sz="900" dirty="0">
                <a:ea typeface="BIZ UDPゴシック" panose="020B0400000000000000" pitchFamily="50" charset="-128"/>
              </a:rPr>
              <a:t>810-0001</a:t>
            </a:r>
            <a:r>
              <a:rPr kumimoji="1" lang="ja-JP" altLang="en-US" sz="900" dirty="0">
                <a:ea typeface="BIZ UDPゴシック" panose="020B0400000000000000" pitchFamily="50" charset="-128"/>
              </a:rPr>
              <a:t>　福岡市中央区天神</a:t>
            </a:r>
            <a:r>
              <a:rPr kumimoji="1" lang="en-US" altLang="ja-JP" sz="900" dirty="0">
                <a:ea typeface="BIZ UDPゴシック" panose="020B0400000000000000" pitchFamily="50" charset="-128"/>
              </a:rPr>
              <a:t>1-9-17-11F</a:t>
            </a:r>
          </a:p>
          <a:p>
            <a:pPr algn="ctr"/>
            <a:r>
              <a:rPr kumimoji="1" lang="en-US" altLang="ja-JP" sz="900" dirty="0">
                <a:ea typeface="BIZ UDPゴシック" panose="020B0400000000000000" pitchFamily="50" charset="-128"/>
              </a:rPr>
              <a:t>TEL: 092-718-3531</a:t>
            </a:r>
            <a:r>
              <a:rPr kumimoji="1" lang="ja-JP" altLang="en-US" sz="900" dirty="0">
                <a:ea typeface="BIZ UDPゴシック" panose="020B0400000000000000" pitchFamily="50" charset="-128"/>
              </a:rPr>
              <a:t>　</a:t>
            </a:r>
            <a:r>
              <a:rPr kumimoji="1" lang="en-US" altLang="ja-JP" sz="900" dirty="0">
                <a:ea typeface="BIZ UDPゴシック" panose="020B0400000000000000" pitchFamily="50" charset="-128"/>
              </a:rPr>
              <a:t>FAX: 092-716-7143</a:t>
            </a:r>
          </a:p>
          <a:p>
            <a:pPr algn="ctr"/>
            <a:r>
              <a:rPr kumimoji="1" lang="en-US" altLang="ja-JP" sz="1100" dirty="0">
                <a:ea typeface="BIZ UDPゴシック" panose="020B0400000000000000" pitchFamily="50" charset="-128"/>
              </a:rPr>
              <a:t>E-mail: humanitude_2026@congre.co.jp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4F281AB-11DD-4455-A56B-9030E56ADF4D}"/>
              </a:ext>
            </a:extLst>
          </p:cNvPr>
          <p:cNvSpPr txBox="1"/>
          <p:nvPr/>
        </p:nvSpPr>
        <p:spPr>
          <a:xfrm>
            <a:off x="709613" y="1218854"/>
            <a:ext cx="5797549" cy="4001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>
                <a:solidFill>
                  <a:schemeClr val="bg1"/>
                </a:solidFill>
                <a:latin typeface="+mj-ea"/>
                <a:ea typeface="+mj-ea"/>
              </a:rPr>
              <a:t>プログラム集広告 </a:t>
            </a:r>
            <a:r>
              <a:rPr kumimoji="1"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申込書</a:t>
            </a:r>
            <a:endParaRPr kumimoji="1" lang="en-US" altLang="zh-CN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A2AFF2-94F6-665C-0B30-7790D5B74F05}"/>
              </a:ext>
            </a:extLst>
          </p:cNvPr>
          <p:cNvSpPr txBox="1"/>
          <p:nvPr/>
        </p:nvSpPr>
        <p:spPr>
          <a:xfrm>
            <a:off x="5018296" y="8928463"/>
            <a:ext cx="15600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当団体は免税事業者です</a:t>
            </a:r>
            <a:endParaRPr kumimoji="1"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8637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游ゴシック"/>
        <a:ea typeface="游ゴシック"/>
        <a:cs typeface=""/>
      </a:majorFont>
      <a:minorFont>
        <a:latin typeface="游ゴシック Medium"/>
        <a:ea typeface="游ゴシック Medium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17627</TotalTime>
  <Words>214</Words>
  <Application>Microsoft Office PowerPoint</Application>
  <PresentationFormat>ユーザー設定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游ゴシック</vt:lpstr>
      <vt:lpstr>游ゴシック Medium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Tomoe Moribe</dc:creator>
  <cp:lastModifiedBy>亀坂 美月 (Mitsuki Kamesaka)</cp:lastModifiedBy>
  <cp:revision>1357</cp:revision>
  <cp:lastPrinted>2025-12-23T01:37:05Z</cp:lastPrinted>
  <dcterms:created xsi:type="dcterms:W3CDTF">2020-02-17T08:06:11Z</dcterms:created>
  <dcterms:modified xsi:type="dcterms:W3CDTF">2026-08-10T03:47:00Z</dcterms:modified>
</cp:coreProperties>
</file>