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BAEF79EA-E349-4CC3-B250-6DA9DF3970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8909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25AF9D55-D8C8-45AF-AC9B-CECE9E51A2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4796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9048" tIns="49524" rIns="99048" bIns="49524"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B98C847B-4D33-4D1B-B620-A611D50E5589}" type="slidenum">
              <a:rPr kumimoji="0" lang="en-US" altLang="ja-JP" sz="1300"/>
              <a:pPr algn="r" eaLnBrk="1" hangingPunct="1"/>
              <a:t>2</a:t>
            </a:fld>
            <a:endParaRPr kumimoji="0" lang="en-US" altLang="ja-JP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42280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58CA8B-9EF7-4492-832B-EF4CBAAC2C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564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4EB9C2-F95F-4250-A462-2EFB08F664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159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BFC47-4B60-4BF6-961A-257AEC8B1B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953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F2DD64-78AC-4D7E-9984-520D7626AB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571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CA6E9-5D35-4DF0-87BB-860697509C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34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04884A-8C55-4E73-B492-B4247C4E79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312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E3EF6-442A-4AF7-B217-F33A75E5A5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353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121E7-9C5D-45A8-9789-5A1A6DABFE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157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77E1C-8709-4127-95FB-E358496474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192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F6DE2-2C2E-4E6E-81C5-65D081BCE8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69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F8EEDA-BA34-4568-B70A-FF235D95E7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5649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426F6D32-261C-4082-A110-AE117802A6B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455613" y="473075"/>
            <a:ext cx="8237537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14</a:t>
            </a:r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回日本ロボット外科学会学術集会</a:t>
            </a:r>
            <a:endParaRPr lang="en-US" altLang="ja-JP" sz="36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ＣＯ Ｉ 開示</a:t>
            </a:r>
            <a:br>
              <a:rPr lang="ja-JP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</a:b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筆頭発表者名：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2178050" y="3517900"/>
            <a:ext cx="524668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280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開示すべき</a:t>
            </a:r>
            <a:r>
              <a:rPr lang="en-US" altLang="ja-JP" sz="2800">
                <a:solidFill>
                  <a:schemeClr val="bg1"/>
                </a:solidFill>
                <a:latin typeface="Arial" panose="020B0604020202020204" pitchFamily="34" charset="0"/>
              </a:rPr>
              <a:t>CO I </a:t>
            </a:r>
            <a:r>
              <a:rPr lang="ja-JP" altLang="ja-JP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はありません。</a:t>
            </a:r>
            <a:endParaRPr lang="ja-JP" altLang="ja-JP" sz="40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73075"/>
            <a:ext cx="8575675" cy="170497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14</a:t>
            </a:r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回日本ロボット外科学会学術集会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2405240"/>
            <a:ext cx="7639050" cy="4170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私の今回の演題に関連して、開示すべき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は以下の</a:t>
            </a:r>
            <a:endParaRPr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とおりです。</a:t>
            </a:r>
            <a:endParaRPr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研究費：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製薬、ＸＸ薬品工業、</a:t>
            </a:r>
            <a:r>
              <a:rPr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28" charset="-128"/>
              </a:rPr>
              <a:t>□□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役員・顧問職：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株：△△株式会社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特許使用料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講演料：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</a:t>
            </a:r>
            <a:r>
              <a:rPr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ＸＸ薬品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原稿料：△△製薬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76" name="テキスト ボックス 3"/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bg1"/>
                </a:solidFill>
              </a:rPr>
              <a:t>（注：該当するもののみ記載）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148</Words>
  <Application>Microsoft Office PowerPoint</Application>
  <PresentationFormat>画面に合わせる 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ヒラギノ角ゴ Pro W3</vt:lpstr>
      <vt:lpstr>Arial</vt:lpstr>
      <vt:lpstr>Times New Roman</vt:lpstr>
      <vt:lpstr>Default Design</vt:lpstr>
      <vt:lpstr>PowerPoint プレゼンテーション</vt:lpstr>
      <vt:lpstr>第14回日本ロボット外科学会学術集会 ＣＯ Ｉ 開示 　 筆頭発表者名：　○○ 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uaajua</dc:creator>
  <cp:lastModifiedBy>nat-fujimoto</cp:lastModifiedBy>
  <cp:revision>89</cp:revision>
  <cp:lastPrinted>2016-07-21T08:08:13Z</cp:lastPrinted>
  <dcterms:created xsi:type="dcterms:W3CDTF">2000-09-04T17:39:07Z</dcterms:created>
  <dcterms:modified xsi:type="dcterms:W3CDTF">2021-12-21T07:28:06Z</dcterms:modified>
</cp:coreProperties>
</file>