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6" d="100"/>
          <a:sy n="66" d="100"/>
        </p:scale>
        <p:origin x="16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園 愛音_PPC" userId="0dc20abe-5018-45f4-8811-0b6709bf246e" providerId="ADAL" clId="{4C7F4A29-9196-4603-9BE2-56E20E0063A8}"/>
    <pc:docChg chg="delSld modSld">
      <pc:chgData name="加園 愛音_PPC" userId="0dc20abe-5018-45f4-8811-0b6709bf246e" providerId="ADAL" clId="{4C7F4A29-9196-4603-9BE2-56E20E0063A8}" dt="2025-01-17T08:04:42.995" v="3" actId="47"/>
      <pc:docMkLst>
        <pc:docMk/>
      </pc:docMkLst>
      <pc:sldChg chg="del mod modShow">
        <pc:chgData name="加園 愛音_PPC" userId="0dc20abe-5018-45f4-8811-0b6709bf246e" providerId="ADAL" clId="{4C7F4A29-9196-4603-9BE2-56E20E0063A8}" dt="2025-01-17T08:04:42.995" v="3" actId="47"/>
        <pc:sldMkLst>
          <pc:docMk/>
          <pc:sldMk cId="0" sldId="260"/>
        </pc:sldMkLst>
      </pc:sldChg>
      <pc:sldChg chg="mod modShow">
        <pc:chgData name="加園 愛音_PPC" userId="0dc20abe-5018-45f4-8811-0b6709bf246e" providerId="ADAL" clId="{4C7F4A29-9196-4603-9BE2-56E20E0063A8}" dt="2025-01-17T08:04:41.118" v="2" actId="729"/>
        <pc:sldMkLst>
          <pc:docMk/>
          <pc:sldMk cId="0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BAEF79EA-E349-4CC3-B250-6DA9DF3970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90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5AF9D55-D8C8-45AF-AC9B-CECE9E51A2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79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CA8B-9EF7-4492-832B-EF4CBAAC2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6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EB9C2-F95F-4250-A462-2EFB08F66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5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FC47-4B60-4BF6-961A-257AEC8B1B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5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DD64-78AC-4D7E-9984-520D7626AB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A6E9-5D35-4DF0-87BB-860697509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4884A-8C55-4E73-B492-B4247C4E7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12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E3EF6-442A-4AF7-B217-F33A75E5A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5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121E7-9C5D-45A8-9789-5A1A6DABF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5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77E1C-8709-4127-95FB-E358496474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9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F6DE2-2C2E-4E6E-81C5-65D081BCE8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8EEDA-BA34-4568-B70A-FF235D95E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64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6F6D32-261C-4082-A110-AE117802A6B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17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回日本ロボット外科学会学術集会</a:t>
            </a:r>
            <a:endParaRPr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uaajua</dc:creator>
  <cp:lastModifiedBy>加園 愛音_PPC</cp:lastModifiedBy>
  <cp:revision>92</cp:revision>
  <cp:lastPrinted>2016-07-21T08:08:13Z</cp:lastPrinted>
  <dcterms:created xsi:type="dcterms:W3CDTF">2000-09-04T17:39:07Z</dcterms:created>
  <dcterms:modified xsi:type="dcterms:W3CDTF">2025-01-17T08:04:50Z</dcterms:modified>
</cp:coreProperties>
</file>