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6" d="100"/>
          <a:sy n="66" d="100"/>
        </p:scale>
        <p:origin x="16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園 愛音_PPC" userId="0dc20abe-5018-45f4-8811-0b6709bf246e" providerId="ADAL" clId="{4C7F4A29-9196-4603-9BE2-56E20E0063A8}"/>
    <pc:docChg chg="delSld modSld">
      <pc:chgData name="加園 愛音_PPC" userId="0dc20abe-5018-45f4-8811-0b6709bf246e" providerId="ADAL" clId="{4C7F4A29-9196-4603-9BE2-56E20E0063A8}" dt="2025-01-17T08:04:42.995" v="3" actId="47"/>
      <pc:docMkLst>
        <pc:docMk/>
      </pc:docMkLst>
      <pc:sldChg chg="del mod modShow">
        <pc:chgData name="加園 愛音_PPC" userId="0dc20abe-5018-45f4-8811-0b6709bf246e" providerId="ADAL" clId="{4C7F4A29-9196-4603-9BE2-56E20E0063A8}" dt="2025-01-17T08:04:42.995" v="3" actId="47"/>
        <pc:sldMkLst>
          <pc:docMk/>
          <pc:sldMk cId="0" sldId="260"/>
        </pc:sldMkLst>
      </pc:sldChg>
      <pc:sldChg chg="mod modShow">
        <pc:chgData name="加園 愛音_PPC" userId="0dc20abe-5018-45f4-8811-0b6709bf246e" providerId="ADAL" clId="{4C7F4A29-9196-4603-9BE2-56E20E0063A8}" dt="2025-01-17T08:04:41.118" v="2" actId="729"/>
        <pc:sldMkLst>
          <pc:docMk/>
          <pc:sldMk cId="0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17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回日本ロボット外科学会学術集会</a:t>
            </a:r>
            <a:endParaRPr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加園 愛音_PPC</cp:lastModifiedBy>
  <cp:revision>92</cp:revision>
  <cp:lastPrinted>2016-07-21T08:08:13Z</cp:lastPrinted>
  <dcterms:created xsi:type="dcterms:W3CDTF">2000-09-04T17:39:07Z</dcterms:created>
  <dcterms:modified xsi:type="dcterms:W3CDTF">2025-01-17T08:04:50Z</dcterms:modified>
</cp:coreProperties>
</file>