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6" d="100"/>
          <a:sy n="66" d="100"/>
        </p:scale>
        <p:origin x="16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園 愛音_PPC" userId="0dc20abe-5018-45f4-8811-0b6709bf246e" providerId="ADAL" clId="{B492FF61-1E15-434D-BC58-0A3862EE2CB8}"/>
    <pc:docChg chg="delSld">
      <pc:chgData name="加園 愛音_PPC" userId="0dc20abe-5018-45f4-8811-0b6709bf246e" providerId="ADAL" clId="{B492FF61-1E15-434D-BC58-0A3862EE2CB8}" dt="2025-01-17T08:04:14.403" v="0" actId="47"/>
      <pc:docMkLst>
        <pc:docMk/>
      </pc:docMkLst>
      <pc:sldChg chg="del">
        <pc:chgData name="加園 愛音_PPC" userId="0dc20abe-5018-45f4-8811-0b6709bf246e" providerId="ADAL" clId="{B492FF61-1E15-434D-BC58-0A3862EE2CB8}" dt="2025-01-17T08:04:14.403" v="0" actId="47"/>
        <pc:sldMkLst>
          <pc:docMk/>
          <pc:sldMk cId="0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98C847B-4D33-4D1B-B620-A611D50E5589}" type="slidenum">
              <a:rPr kumimoji="0" lang="en-US" altLang="ja-JP" sz="1300"/>
              <a:pPr algn="r" eaLnBrk="1" hangingPunct="1"/>
              <a:t>1</a:t>
            </a:fld>
            <a:endParaRPr kumimoji="0"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22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17</a:t>
            </a: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回日本ロボット外科学会学術集会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40524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</a:t>
            </a:r>
            <a:r>
              <a:rPr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ＸＸ薬品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97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第17回日本ロボット外科学会学術集会 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加園 愛音_PPC</cp:lastModifiedBy>
  <cp:revision>93</cp:revision>
  <cp:lastPrinted>2016-07-21T08:08:13Z</cp:lastPrinted>
  <dcterms:created xsi:type="dcterms:W3CDTF">2000-09-04T17:39:07Z</dcterms:created>
  <dcterms:modified xsi:type="dcterms:W3CDTF">2025-01-17T08:04:23Z</dcterms:modified>
</cp:coreProperties>
</file>