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575" autoAdjust="0"/>
  </p:normalViewPr>
  <p:slideViewPr>
    <p:cSldViewPr snapToGrid="0">
      <p:cViewPr varScale="1">
        <p:scale>
          <a:sx n="58" d="100"/>
          <a:sy n="58" d="100"/>
        </p:scale>
        <p:origin x="90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加園 愛音_PPC" userId="0dc20abe-5018-45f4-8811-0b6709bf246e" providerId="ADAL" clId="{4C7F4A29-9196-4603-9BE2-56E20E0063A8}"/>
    <pc:docChg chg="delSld modSld">
      <pc:chgData name="加園 愛音_PPC" userId="0dc20abe-5018-45f4-8811-0b6709bf246e" providerId="ADAL" clId="{4C7F4A29-9196-4603-9BE2-56E20E0063A8}" dt="2025-01-17T08:04:42.995" v="3" actId="47"/>
      <pc:docMkLst>
        <pc:docMk/>
      </pc:docMkLst>
      <pc:sldChg chg="del mod modShow">
        <pc:chgData name="加園 愛音_PPC" userId="0dc20abe-5018-45f4-8811-0b6709bf246e" providerId="ADAL" clId="{4C7F4A29-9196-4603-9BE2-56E20E0063A8}" dt="2025-01-17T08:04:42.995" v="3" actId="47"/>
        <pc:sldMkLst>
          <pc:docMk/>
          <pc:sldMk cId="0" sldId="260"/>
        </pc:sldMkLst>
      </pc:sldChg>
      <pc:sldChg chg="mod modShow">
        <pc:chgData name="加園 愛音_PPC" userId="0dc20abe-5018-45f4-8811-0b6709bf246e" providerId="ADAL" clId="{4C7F4A29-9196-4603-9BE2-56E20E0063A8}" dt="2025-01-17T08:04:41.118" v="2" actId="729"/>
        <pc:sldMkLst>
          <pc:docMk/>
          <pc:sldMk cId="0" sldId="261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>
              <a:defRPr kumimoji="0" sz="13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>
              <a:defRPr kumimoji="0" sz="13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>
              <a:defRPr kumimoji="0" sz="13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kumimoji="0" sz="1300"/>
            </a:lvl1pPr>
          </a:lstStyle>
          <a:p>
            <a:fld id="{BAEF79EA-E349-4CC3-B250-6DA9DF3970F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789095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>
              <a:defRPr kumimoji="0" sz="13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>
              <a:defRPr kumimoji="0" sz="13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0925"/>
            <a:ext cx="520700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>
              <a:defRPr kumimoji="0" sz="13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kumimoji="0" sz="1300"/>
            </a:lvl1pPr>
          </a:lstStyle>
          <a:p>
            <a:fld id="{25AF9D55-D8C8-45AF-AC9B-CECE9E51A29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947960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58CA8B-9EF7-4492-832B-EF4CBAAC2C5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75643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4EB9C2-F95F-4250-A462-2EFB08F6647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21597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1BFC47-4B60-4BF6-961A-257AEC8B1B3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69530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F2DD64-78AC-4D7E-9984-520D7626ABE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65712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ECA6E9-5D35-4DF0-87BB-860697509CB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5340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04884A-8C55-4E73-B492-B4247C4E797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13123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E3EF6-442A-4AF7-B217-F33A75E5A5D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43539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3121E7-9C5D-45A8-9789-5A1A6DABFE8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11575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577E1C-8709-4127-95FB-E358496474E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91924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3F6DE2-2C2E-4E6E-81C5-65D081BCE8C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691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F8EEDA-BA34-4568-B70A-FF235D95E78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35649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  <a:endParaRPr lang="en-US" altLang="ja-JP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  <a:endParaRPr lang="en-US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/>
            </a:lvl1pPr>
          </a:lstStyle>
          <a:p>
            <a:fld id="{426F6D32-261C-4082-A110-AE117802A6B0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/>
        </p:nvSpPr>
        <p:spPr bwMode="auto">
          <a:xfrm>
            <a:off x="455613" y="473075"/>
            <a:ext cx="8237537" cy="2286000"/>
          </a:xfrm>
          <a:prstGeom prst="rect">
            <a:avLst/>
          </a:prstGeom>
          <a:solidFill>
            <a:srgbClr val="000080"/>
          </a:solidFill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3600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第１８回日本ロボット外科学会学術集会</a:t>
            </a:r>
            <a:endParaRPr lang="en-US" altLang="ja-JP" sz="3600" b="1" dirty="0">
              <a:solidFill>
                <a:schemeClr val="bg1"/>
              </a:solidFill>
              <a:latin typeface="ＭＳ Ｐゴシック" panose="020B060007020508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ja-JP" sz="3600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ＣＯ Ｉ 開示</a:t>
            </a:r>
            <a:br>
              <a:rPr lang="ja-JP" altLang="ja-JP" sz="3600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</a:br>
            <a:r>
              <a:rPr lang="ja-JP" altLang="ja-JP" sz="1600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　</a:t>
            </a:r>
            <a:br>
              <a:rPr lang="ja-JP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</a:br>
            <a:r>
              <a:rPr lang="ja-JP" altLang="ja-JP" sz="2400" b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筆頭発表者名：　○○ ○○</a:t>
            </a:r>
          </a:p>
        </p:txBody>
      </p:sp>
      <p:sp>
        <p:nvSpPr>
          <p:cNvPr id="2051" name="Rectangle 3"/>
          <p:cNvSpPr>
            <a:spLocks noGrp="1" noChangeArrowheads="1"/>
          </p:cNvSpPr>
          <p:nvPr/>
        </p:nvSpPr>
        <p:spPr bwMode="auto">
          <a:xfrm>
            <a:off x="2178050" y="3517900"/>
            <a:ext cx="5246688" cy="163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ja-JP" sz="2800" b="1">
              <a:solidFill>
                <a:schemeClr val="bg1"/>
              </a:solidFill>
              <a:latin typeface="ＭＳ Ｐゴシック" panose="020B0600070205080204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chemeClr val="bg1"/>
                </a:solidFill>
                <a:latin typeface="ＭＳ Ｐゴシック" panose="020B0600070205080204" pitchFamily="50" charset="-128"/>
              </a:rPr>
              <a:t>私は今回の演題に関連して、</a:t>
            </a:r>
            <a:endParaRPr lang="en-US" altLang="ja-JP" sz="2800">
              <a:solidFill>
                <a:schemeClr val="bg1"/>
              </a:solidFill>
              <a:latin typeface="ＭＳ Ｐゴシック" panose="020B0600070205080204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ja-JP" sz="2800">
                <a:solidFill>
                  <a:schemeClr val="bg1"/>
                </a:solidFill>
                <a:latin typeface="ＭＳ Ｐゴシック" panose="020B0600070205080204" pitchFamily="50" charset="-128"/>
              </a:rPr>
              <a:t>開示すべき</a:t>
            </a:r>
            <a:r>
              <a:rPr lang="en-US" altLang="ja-JP" sz="2800">
                <a:solidFill>
                  <a:schemeClr val="bg1"/>
                </a:solidFill>
                <a:latin typeface="Arial" panose="020B0604020202020204" pitchFamily="34" charset="0"/>
              </a:rPr>
              <a:t>CO I </a:t>
            </a:r>
            <a:r>
              <a:rPr lang="ja-JP" altLang="ja-JP" sz="2800">
                <a:solidFill>
                  <a:schemeClr val="bg1"/>
                </a:solidFill>
                <a:latin typeface="ＭＳ Ｐゴシック" panose="020B0600070205080204" pitchFamily="50" charset="-128"/>
              </a:rPr>
              <a:t>はありません。</a:t>
            </a:r>
            <a:endParaRPr lang="ja-JP" altLang="ja-JP" sz="4000" b="1">
              <a:solidFill>
                <a:schemeClr val="bg1"/>
              </a:solidFill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</TotalTime>
  <Words>38</Words>
  <Application>Microsoft Office PowerPoint</Application>
  <PresentationFormat>画面に合わせる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Times New Roman</vt:lpstr>
      <vt:lpstr>Default Design</vt:lpstr>
      <vt:lpstr>PowerPoint プレゼンテーション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uaajua</dc:creator>
  <cp:lastModifiedBy>藤川 万里子 (Mariko Fujikawa)</cp:lastModifiedBy>
  <cp:revision>93</cp:revision>
  <cp:lastPrinted>2016-07-21T08:08:13Z</cp:lastPrinted>
  <dcterms:created xsi:type="dcterms:W3CDTF">2000-09-04T17:39:07Z</dcterms:created>
  <dcterms:modified xsi:type="dcterms:W3CDTF">2025-05-28T06:17:58Z</dcterms:modified>
</cp:coreProperties>
</file>