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58" d="100"/>
          <a:sy n="58" d="100"/>
        </p:scale>
        <p:origin x="90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加園 愛音_PPC" userId="0dc20abe-5018-45f4-8811-0b6709bf246e" providerId="ADAL" clId="{B492FF61-1E15-434D-BC58-0A3862EE2CB8}"/>
    <pc:docChg chg="delSld">
      <pc:chgData name="加園 愛音_PPC" userId="0dc20abe-5018-45f4-8811-0b6709bf246e" providerId="ADAL" clId="{B492FF61-1E15-434D-BC58-0A3862EE2CB8}" dt="2025-01-17T08:04:14.403" v="0" actId="47"/>
      <pc:docMkLst>
        <pc:docMk/>
      </pc:docMkLst>
      <pc:sldChg chg="del">
        <pc:chgData name="加園 愛音_PPC" userId="0dc20abe-5018-45f4-8811-0b6709bf246e" providerId="ADAL" clId="{B492FF61-1E15-434D-BC58-0A3862EE2CB8}" dt="2025-01-17T08:04:14.403" v="0" actId="47"/>
        <pc:sldMkLst>
          <pc:docMk/>
          <pc:sldMk cId="0" sldId="261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BAEF79EA-E349-4CC3-B250-6DA9DF3970F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78909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25AF9D55-D8C8-45AF-AC9B-CECE9E51A2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4796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48" tIns="49524" rIns="99048" bIns="49524"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B98C847B-4D33-4D1B-B620-A611D50E5589}" type="slidenum">
              <a:rPr kumimoji="0" lang="en-US" altLang="ja-JP" sz="1300"/>
              <a:pPr algn="r" eaLnBrk="1" hangingPunct="1"/>
              <a:t>1</a:t>
            </a:fld>
            <a:endParaRPr kumimoji="0" lang="en-US" altLang="ja-JP" sz="130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942280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58CA8B-9EF7-4492-832B-EF4CBAAC2C5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5643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4EB9C2-F95F-4250-A462-2EFB08F664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1597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BFC47-4B60-4BF6-961A-257AEC8B1B3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953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F2DD64-78AC-4D7E-9984-520D7626ABE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571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CA6E9-5D35-4DF0-87BB-860697509CB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34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04884A-8C55-4E73-B492-B4247C4E797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3123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E3EF6-442A-4AF7-B217-F33A75E5A5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353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121E7-9C5D-45A8-9789-5A1A6DABFE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11575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577E1C-8709-4127-95FB-E358496474E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91924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3F6DE2-2C2E-4E6E-81C5-65D081BCE8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691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F8EEDA-BA34-4568-B70A-FF235D95E7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3564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426F6D32-261C-4082-A110-AE117802A6B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73075"/>
            <a:ext cx="8575675" cy="170497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第１８回日本ロボット外科学会学術集会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</a:t>
            </a:r>
            <a:r>
              <a:rPr lang="en-US" altLang="ja-JP" sz="2400" b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2405240"/>
            <a:ext cx="7639050" cy="4170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私の今回の演題に関連して、開示すべき</a:t>
            </a:r>
            <a:r>
              <a:rPr lang="en-US" altLang="ja-JP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は以下の</a:t>
            </a:r>
            <a:endParaRPr lang="en-US" altLang="ja-JP" sz="2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とおりです。</a:t>
            </a:r>
            <a:endParaRPr lang="en-US" altLang="ja-JP" sz="2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z="2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研究費：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製薬、ＸＸ薬品工業、</a:t>
            </a: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28" charset="-128"/>
              </a:rPr>
              <a:t>□□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役員・顧問職：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株：△△株式会社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特許使用料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講演料：</a:t>
            </a:r>
            <a:r>
              <a:rPr lang="en-US" altLang="ja-JP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○○</a:t>
            </a: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</a:t>
            </a:r>
            <a:r>
              <a:rPr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ＸＸ薬品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原稿料：△△製薬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4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lang="en-US" altLang="ja-JP" sz="24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76" name="テキスト ボックス 3"/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（注：該当するもののみ記載）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108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ヒラギノ角ゴ Pro W3</vt:lpstr>
      <vt:lpstr>Arial</vt:lpstr>
      <vt:lpstr>Times New Roman</vt:lpstr>
      <vt:lpstr>Default Design</vt:lpstr>
      <vt:lpstr>第１８回日本ロボット外科学会学術集会 ＣＯ Ｉ 開示 　 筆頭発表者名：　○○ 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uaajua</dc:creator>
  <cp:lastModifiedBy>藤川 万里子 (Mariko Fujikawa)</cp:lastModifiedBy>
  <cp:revision>95</cp:revision>
  <cp:lastPrinted>2016-07-21T08:08:13Z</cp:lastPrinted>
  <dcterms:created xsi:type="dcterms:W3CDTF">2000-09-04T17:39:07Z</dcterms:created>
  <dcterms:modified xsi:type="dcterms:W3CDTF">2025-05-28T06:18:15Z</dcterms:modified>
</cp:coreProperties>
</file>