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73" d="100"/>
          <a:sy n="73" d="100"/>
        </p:scale>
        <p:origin x="10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2023/5/15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第</a:t>
            </a:r>
            <a:r>
              <a:rPr lang="en-US" altLang="ja-JP" sz="4000" dirty="0" smtClean="0"/>
              <a:t>64</a:t>
            </a:r>
            <a:r>
              <a:rPr lang="ja-JP" altLang="en-US" sz="4000" dirty="0" smtClean="0"/>
              <a:t>回</a:t>
            </a:r>
            <a:r>
              <a:rPr lang="ja-JP" altLang="en-US" sz="4000" dirty="0"/>
              <a:t>日本視能矯正学会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200" dirty="0"/>
              <a:t>筆頭演者：矯正　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第64回日本視能矯正学会 利益相反開示  筆頭演者：矯正　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nishimurapass</cp:lastModifiedBy>
  <cp:revision>12</cp:revision>
  <dcterms:created xsi:type="dcterms:W3CDTF">2011-06-01T08:04:11Z</dcterms:created>
  <dcterms:modified xsi:type="dcterms:W3CDTF">2023-05-15T04:16:57Z</dcterms:modified>
</cp:coreProperties>
</file>