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82" d="100"/>
          <a:sy n="82" d="100"/>
        </p:scale>
        <p:origin x="72" y="1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第</a:t>
            </a:r>
            <a:r>
              <a:rPr lang="en-US" altLang="ja-JP" sz="4000" dirty="0"/>
              <a:t>66</a:t>
            </a:r>
            <a:r>
              <a:rPr lang="ja-JP" altLang="en-US" sz="4000" dirty="0"/>
              <a:t>回日本視能矯正学会</a:t>
            </a:r>
            <a:br>
              <a:rPr lang="en-US" altLang="ja-JP" sz="4000" dirty="0"/>
            </a:br>
            <a:r>
              <a:rPr lang="ja-JP" altLang="en-US" sz="4000" dirty="0"/>
              <a:t>利益相反開示</a:t>
            </a:r>
            <a:br>
              <a:rPr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筆頭演者：矯正　太郎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23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第66回日本視能矯正学会 利益相反開示  筆頭演者：矯正　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Yuko Tokuono</cp:lastModifiedBy>
  <cp:revision>14</cp:revision>
  <dcterms:created xsi:type="dcterms:W3CDTF">2011-06-01T08:04:11Z</dcterms:created>
  <dcterms:modified xsi:type="dcterms:W3CDTF">2025-02-12T03:21:14Z</dcterms:modified>
</cp:coreProperties>
</file>