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9" autoAdjust="0"/>
  </p:normalViewPr>
  <p:slideViewPr>
    <p:cSldViewPr>
      <p:cViewPr varScale="1">
        <p:scale>
          <a:sx n="82" d="100"/>
          <a:sy n="82" d="100"/>
        </p:scale>
        <p:origin x="72" y="1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2025/2/12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285729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dirty="0"/>
              <a:t>第</a:t>
            </a:r>
            <a:r>
              <a:rPr lang="en-US" altLang="ja-JP" sz="4000"/>
              <a:t>66</a:t>
            </a:r>
            <a:r>
              <a:rPr lang="ja-JP" altLang="en-US" sz="4000"/>
              <a:t>回</a:t>
            </a:r>
            <a:r>
              <a:rPr lang="ja-JP" altLang="en-US" sz="4000" dirty="0"/>
              <a:t>日本視能矯正学会</a:t>
            </a:r>
            <a:br>
              <a:rPr lang="en-US" altLang="ja-JP" sz="4000" dirty="0"/>
            </a:br>
            <a:r>
              <a:rPr lang="ja-JP" altLang="en-US" sz="4000" dirty="0"/>
              <a:t>利益相反開示</a:t>
            </a:r>
            <a:br>
              <a:rPr lang="en-US" altLang="ja-JP" sz="4000" dirty="0"/>
            </a:br>
            <a:br>
              <a:rPr kumimoji="1" lang="en-US" altLang="ja-JP" dirty="0"/>
            </a:br>
            <a:r>
              <a:rPr lang="ja-JP" altLang="en-US" sz="3200" dirty="0"/>
              <a:t>筆頭演者：矯正　太郎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6910" y="3886200"/>
            <a:ext cx="7929618" cy="2207096"/>
          </a:xfrm>
        </p:spPr>
        <p:txBody>
          <a:bodyPr>
            <a:normAutofit lnSpcReduction="10000"/>
          </a:bodyPr>
          <a:lstStyle/>
          <a:p>
            <a:r>
              <a:rPr kumimoji="1" lang="en-US" altLang="zh-TW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利益相反公開基準</a:t>
            </a:r>
            <a:r>
              <a:rPr kumimoji="1" lang="en-US" altLang="zh-TW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pPr algn="l"/>
            <a:br>
              <a:rPr lang="en-US" altLang="zh-TW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zh-TW" altLang="en-US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矯正太郎：○○製薬</a:t>
            </a:r>
            <a:r>
              <a:rPr lang="en-US" altLang="zh-TW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【F】</a:t>
            </a:r>
            <a:r>
              <a:rPr lang="zh-TW" altLang="en-US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、▲▲工業</a:t>
            </a:r>
            <a:r>
              <a:rPr lang="en-US" altLang="zh-TW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【I】</a:t>
            </a:r>
          </a:p>
          <a:p>
            <a:pPr algn="l"/>
            <a:r>
              <a:rPr lang="zh-TW" altLang="en-US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矯正花子：</a:t>
            </a:r>
            <a:r>
              <a:rPr lang="en-US" altLang="zh-TW" dirty="0">
                <a:solidFill>
                  <a:srgbClr val="FFFF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【P】</a:t>
            </a:r>
            <a:endParaRPr lang="en-US" altLang="ja-JP" dirty="0">
              <a:solidFill>
                <a:srgbClr val="FFFF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45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第66回日本視能矯正学会 利益相反開示  筆頭演者：矯正　太郎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谷 芙由美</dc:creator>
  <cp:lastModifiedBy>Yuko Tokuono</cp:lastModifiedBy>
  <cp:revision>15</cp:revision>
  <dcterms:created xsi:type="dcterms:W3CDTF">2011-06-01T08:04:11Z</dcterms:created>
  <dcterms:modified xsi:type="dcterms:W3CDTF">2025-02-12T03:20:57Z</dcterms:modified>
</cp:coreProperties>
</file>