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719" autoAdjust="0"/>
  </p:normalViewPr>
  <p:slideViewPr>
    <p:cSldViewPr>
      <p:cViewPr varScale="1">
        <p:scale>
          <a:sx n="70" d="100"/>
          <a:sy n="70" d="100"/>
        </p:scale>
        <p:origin x="51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E431B-CBF7-4669-8718-E710DEDD2E75}" type="datetimeFigureOut">
              <a:rPr kumimoji="1" lang="ja-JP" altLang="en-US" smtClean="0"/>
              <a:pPr/>
              <a:t>2026/1/27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4B19-5637-4C0A-8F1B-0CD181683CE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09800" y="285729"/>
            <a:ext cx="7772400" cy="3314723"/>
          </a:xfrm>
          <a:ln>
            <a:solidFill>
              <a:schemeClr val="tx1">
                <a:lumMod val="9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4000" dirty="0"/>
              <a:t>第</a:t>
            </a:r>
            <a:r>
              <a:rPr lang="en-US" altLang="ja-JP" sz="4000"/>
              <a:t>67</a:t>
            </a:r>
            <a:r>
              <a:rPr lang="ja-JP" altLang="en-US" sz="4000"/>
              <a:t>回</a:t>
            </a:r>
            <a:r>
              <a:rPr lang="ja-JP" altLang="en-US" sz="4000" dirty="0"/>
              <a:t>日本視能矯正学会</a:t>
            </a:r>
            <a:br>
              <a:rPr lang="en-US" altLang="ja-JP" sz="4000" dirty="0"/>
            </a:br>
            <a:r>
              <a:rPr lang="ja-JP" altLang="en-US" sz="4000" dirty="0"/>
              <a:t>利益相反開示</a:t>
            </a:r>
            <a:br>
              <a:rPr lang="en-US" altLang="ja-JP" sz="4000" dirty="0"/>
            </a:br>
            <a:br>
              <a:rPr kumimoji="1" lang="en-US" altLang="ja-JP" dirty="0"/>
            </a:br>
            <a:r>
              <a:rPr lang="ja-JP" altLang="en-US" sz="3200" dirty="0"/>
              <a:t>筆頭演者：矯正　太郎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166910" y="3886200"/>
            <a:ext cx="7929618" cy="1752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利益相反公表基準に該当なし</a:t>
            </a:r>
            <a:endParaRPr lang="en-US" altLang="ja-JP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Words>23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第67回日本視能矯正学会 利益相反開示  筆頭演者：矯正　太郎</vt:lpstr>
    </vt:vector>
  </TitlesOfParts>
  <Company>財団法人 日本眼科学会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日本眼科学会 利益相反開示  筆頭演者：日眼太郎</dc:title>
  <dc:creator>谷 芙由美</dc:creator>
  <cp:lastModifiedBy>ryo-shimada</cp:lastModifiedBy>
  <cp:revision>15</cp:revision>
  <dcterms:created xsi:type="dcterms:W3CDTF">2011-06-01T08:04:11Z</dcterms:created>
  <dcterms:modified xsi:type="dcterms:W3CDTF">2026-01-27T01:27:38Z</dcterms:modified>
</cp:coreProperties>
</file>