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70" d="100"/>
          <a:sy n="70" d="100"/>
        </p:scale>
        <p:origin x="51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/>
              <a:t>67</a:t>
            </a:r>
            <a:r>
              <a:rPr lang="ja-JP" altLang="en-US" sz="4000"/>
              <a:t>回</a:t>
            </a:r>
            <a:r>
              <a:rPr lang="ja-JP" altLang="en-US" sz="4000" dirty="0"/>
              <a:t>日本視能矯正学会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筆頭演者：矯正　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2207096"/>
          </a:xfrm>
        </p:spPr>
        <p:txBody>
          <a:bodyPr>
            <a:normAutofit lnSpcReduction="10000"/>
          </a:bodyPr>
          <a:lstStyle/>
          <a:p>
            <a:r>
              <a:rPr kumimoji="1"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利益相反公開基準</a:t>
            </a:r>
            <a:r>
              <a:rPr kumimoji="1"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pPr algn="l"/>
            <a:b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矯正太郎：○○製薬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【F】</a:t>
            </a:r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、▲▲工業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【I】</a:t>
            </a:r>
          </a:p>
          <a:p>
            <a:pPr algn="l"/>
            <a:r>
              <a:rPr lang="zh-TW" altLang="en-US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矯正花子：</a:t>
            </a:r>
            <a:r>
              <a:rPr lang="en-US" altLang="zh-TW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【P】</a:t>
            </a:r>
            <a:endParaRPr lang="en-US" altLang="ja-JP" dirty="0">
              <a:solidFill>
                <a:srgbClr val="FFFF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45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第67回日本視能矯正学会 利益相反開示  筆頭演者：矯正　太郎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谷 芙由美</dc:creator>
  <cp:lastModifiedBy>ryo-shimada</cp:lastModifiedBy>
  <cp:revision>16</cp:revision>
  <dcterms:created xsi:type="dcterms:W3CDTF">2011-06-01T08:04:11Z</dcterms:created>
  <dcterms:modified xsi:type="dcterms:W3CDTF">2026-01-27T01:27:55Z</dcterms:modified>
</cp:coreProperties>
</file>