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1"/>
    <p:restoredTop sz="86364"/>
  </p:normalViewPr>
  <p:slideViewPr>
    <p:cSldViewPr snapToGrid="0" showGuides="1">
      <p:cViewPr varScale="1">
        <p:scale>
          <a:sx n="71" d="100"/>
          <a:sy n="71" d="100"/>
        </p:scale>
        <p:origin x="3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B7683255-5125-407C-ABE0-1888F7FCC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20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8F2B43E2-4680-41BF-A363-F55B248A4C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7662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46EE154-4716-4AE0-BE95-030F13413362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2660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5063-8B91-4BF9-9394-E290352AB1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093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518-49DB-4639-AC24-B3E88C25E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175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5723A-2A3A-4FB6-A62E-80F2FE729C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01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866C-8A09-4FBE-BFDF-92DC52A80B5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43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D4E-EBF4-480A-A578-20F24C927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43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68BDF-05D2-45B7-9142-CC60AB1C6B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4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06A6-EEA6-4E0B-835D-C0D0BFD01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411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F97-D930-40C9-8EE6-87A615A508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117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97D8-1F65-429C-A1C8-830E785549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77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282C5-057A-4686-8A7D-09BA452C1F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771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8F935-2883-4623-8652-05AE20A251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2368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2F649181-C1CD-4648-985C-412B407C39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889000"/>
            <a:ext cx="8493125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日本心臓リハビリテーション学会</a:t>
            </a:r>
            <a:br>
              <a:rPr kumimoji="0"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発表者名　心ハ一郎、心ハ二郎、心ハ三郎（</a:t>
            </a: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代表者）</a:t>
            </a:r>
            <a:b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</a:br>
            <a:r>
              <a:rPr kumimoji="0" lang="en-US" altLang="ja-JP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◎</a:t>
            </a:r>
            <a:r>
              <a:rPr kumimoji="0" lang="ja-JP" altLang="en-US" sz="2400" b="1" i="1">
                <a:solidFill>
                  <a:srgbClr val="FF0000"/>
                </a:solidFill>
                <a:ea typeface="ＭＳ Ｐゴシック" panose="020B0600070205080204" pitchFamily="50" charset="-128"/>
              </a:rPr>
              <a:t>代表者</a:t>
            </a:r>
            <a:endParaRPr kumimoji="0" lang="en-US" altLang="ja-JP" sz="2400" b="1" i="1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88" y="4165600"/>
            <a:ext cx="8520112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演題発表に関連し、開示すべき</a:t>
            </a: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4"/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51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日本心臓リハビリテーション学会 ＣＯ Ｉ 開示 　 発表者名　心ハ一郎、心ハ二郎、心ハ三郎（◎代表者） ◎代表者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freetech freetech</cp:lastModifiedBy>
  <cp:revision>95</cp:revision>
  <dcterms:created xsi:type="dcterms:W3CDTF">2000-09-04T17:39:07Z</dcterms:created>
  <dcterms:modified xsi:type="dcterms:W3CDTF">2025-05-12T05:47:38Z</dcterms:modified>
</cp:coreProperties>
</file>