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/>
    <p:restoredTop sz="86364"/>
  </p:normalViewPr>
  <p:slideViewPr>
    <p:cSldViewPr snapToGrid="0" showGuides="1">
      <p:cViewPr varScale="1">
        <p:scale>
          <a:sx n="71" d="100"/>
          <a:sy n="71" d="100"/>
        </p:scale>
        <p:origin x="3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20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66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6AF519-42CC-46B0-A645-E9C45D2D5B23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87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973388"/>
            <a:ext cx="8358187" cy="3560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536575"/>
            <a:ext cx="8132762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日本心臓リハビリテーション学会</a:t>
            </a:r>
            <a:b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発表者名　心ハ一郎、心ハ二郎、心ハ三郎（</a:t>
            </a:r>
            <a: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代表者）</a:t>
            </a:r>
            <a:b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</a:t>
            </a:r>
            <a:endParaRPr kumimoji="0" lang="en-US" altLang="ja-JP" sz="2000" b="1" i="1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101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日本心臓リハビリテーション学会 ＣＯ Ｉ 開示 　 発表者名　心ハ一郎、心ハ二郎、心ハ三郎（◎代表者） ◎代表者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freetech freetech</cp:lastModifiedBy>
  <cp:revision>95</cp:revision>
  <dcterms:created xsi:type="dcterms:W3CDTF">2000-09-04T17:39:07Z</dcterms:created>
  <dcterms:modified xsi:type="dcterms:W3CDTF">2025-05-12T05:47:27Z</dcterms:modified>
</cp:coreProperties>
</file>