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8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8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72222" y="1031292"/>
            <a:ext cx="8461673" cy="53723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539580" rIns="91440" bIns="26979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利益相反の開示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本研究に関連し、開示すべき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COI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関係にある企業などは以下の通りです。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受託研究・共同研究費：　　　○○製薬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奨学寄附金：　　　　　　　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寄附講座所属：　　　　　　　あり（△△製薬）　　　　　　　　　　　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または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【Disclosure Statement of COI】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financial conflicts of interest disclose concerning the study, explain below.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Trust research/joint research funds:      ○○pharmaceutical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Scholarship funds:    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Affiliation with Endowed Department: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yes (△△pharmaceuticals)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9362" y="468726"/>
            <a:ext cx="5894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en-US" b="1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がある場合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19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139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テーマ</vt:lpstr>
      <vt:lpstr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freetech freetech</cp:lastModifiedBy>
  <cp:revision>2</cp:revision>
  <dcterms:created xsi:type="dcterms:W3CDTF">2017-05-08T23:37:54Z</dcterms:created>
  <dcterms:modified xsi:type="dcterms:W3CDTF">2025-05-12T05:46:36Z</dcterms:modified>
</cp:coreProperties>
</file>