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7" d="100"/>
          <a:sy n="97" d="100"/>
        </p:scale>
        <p:origin x="804" y="78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2022/3/14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2022/3/14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39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回日本呼吸器外科学会学術</a:t>
            </a:r>
            <a:r>
              <a:rPr lang="zh-CN" altLang="en-US" sz="2000" b="1" dirty="0" smtClean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集会</a:t>
            </a:r>
            <a:endParaRPr lang="en-US" altLang="zh-CN" sz="2000" b="1" smtClean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smtClean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送付票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71686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135-8701 </a:t>
                      </a:r>
                      <a:r>
                        <a:rPr lang="ja-JP" altLang="en-US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東京都港区台場</a:t>
                      </a:r>
                      <a:r>
                        <a:rPr lang="en-US" altLang="ja-JP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2-6-1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グランドニッコー東京 台場</a:t>
                      </a:r>
                      <a:r>
                        <a:rPr lang="en-US" altLang="ja-JP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B1F</a:t>
                      </a:r>
                      <a:r>
                        <a:rPr lang="ja-JP" altLang="en-US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ハーモニー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39</a:t>
                      </a:r>
                      <a:r>
                        <a:rPr lang="ja-JP" altLang="en-US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回日本呼吸器外科学会学術集会　運営本部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03-5500-6711</a:t>
                      </a:r>
                      <a:r>
                        <a:rPr lang="ja-JP" altLang="en-US" sz="1200" b="1" i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代表）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19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（木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）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14〜16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140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5kao-kogasaka</cp:lastModifiedBy>
  <cp:revision>113</cp:revision>
  <cp:lastPrinted>2021-09-17T10:53:59Z</cp:lastPrinted>
  <dcterms:created xsi:type="dcterms:W3CDTF">2011-01-14T11:42:04Z</dcterms:created>
  <dcterms:modified xsi:type="dcterms:W3CDTF">2022-03-14T07:47:38Z</dcterms:modified>
</cp:coreProperties>
</file>