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7" r:id="rId2"/>
    <p:sldMasterId id="2147483815" r:id="rId3"/>
    <p:sldMasterId id="2147483802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A13"/>
    <a:srgbClr val="0C320D"/>
    <a:srgbClr val="FFFFFF"/>
    <a:srgbClr val="FFFF66"/>
    <a:srgbClr val="FFFF00"/>
    <a:srgbClr val="DDFFC8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4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8C74B20-E17A-3EC1-C7E2-C72D66E371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9BA6584-A5C6-0CEF-21FD-0834A6D869E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BF6150-626C-48AC-80D0-588F79DE4A6B}" type="datetimeFigureOut">
              <a:rPr lang="ja-JP" altLang="en-US"/>
              <a:pPr>
                <a:defRPr/>
              </a:pPr>
              <a:t>2025/3/18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74840E39-EBAF-D3E7-9194-E085E49556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847ECC4B-6F30-C5F3-2465-02C614E66F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35AD92-3BEC-8286-0F71-2BD7692FBA1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4665C7-1A3A-32EE-38BC-B8E26E414F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3DE3F45-DF10-403D-8198-523203EE42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CC2602B-A7EC-625A-FB28-4EF3EC9BBB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1B7D586-9A3F-42A4-8607-2FDD86CB37F3}" type="datetimeFigureOut">
              <a:rPr lang="ja-JP" altLang="en-US"/>
              <a:pPr>
                <a:defRPr/>
              </a:pPr>
              <a:t>2025/3/18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163E7A6-6D3C-C3D7-B64B-FBFDFD35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624D5A1-E5A2-0783-2E1A-A797343C6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EE2201-D668-4F1A-83DC-CB2B96B52A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304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4224FF5-5ABD-F290-FAB1-8ACF40AB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39F1E53-4E60-52BB-CDAB-DB8490DA3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7CA82F8-9922-A018-616C-D8F113D3B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7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94B3C-B37B-9102-8354-FFC998F75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CF5E5C-654D-FED7-6165-7999436B7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2CDAF8-E183-007F-3FF9-F47852CF7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1A7BE-E351-D2F6-792C-AC4F8303C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62D61A-5603-C734-C0A4-F5A40F91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5CF4E1-068E-41DD-87F3-93C6A4688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956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F339B-F9F0-56B8-6745-8993A1E9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B79DD2D-AF58-6B1B-066F-42662A961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94DA32-A901-5C5C-09AC-C4ECD9BFD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F0E179-CB5D-02C1-AA23-4215C7B95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E8DF2B-F6F2-315B-411A-86D0123E2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3C1423-60D2-D094-AB14-EC4691C64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381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678444-07B6-9BD7-495C-58BE832FC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DB7F138-3002-3608-A6F1-2983639C8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E102BB-6E83-F32C-862C-866B44AD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F9AC48-FED1-2544-9EE2-3D38D3E03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738B9D-8D9C-7A70-2E75-22FC5A9F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395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D3A27E3-64AF-6028-F7D8-B68D05439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414209-B26A-6333-633A-8E1C08709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8EBB7E-FF76-0EA0-B1CA-2BFBAFEF1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451E19-F2EA-876D-969A-7880850A5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C29CBA-C63B-ED81-E680-0D8022CA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0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52DB22-83A6-D8EE-7FCD-18126F546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5FF2B17-FCD3-07C9-60F4-879E0CEE1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54779A-325E-5646-9F8F-B6B84D9DE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FD85B4-2000-D12D-7F78-F1848C01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D3DAD0-0985-790C-1743-CE5E54FE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142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9A122F-5F4D-31F3-F82B-AD633B89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12077B-B508-2871-A265-3EEBF52F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C5BD04-4D71-BFBE-D322-EABA1BFC5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F2E266-B8DF-962C-7CBD-BDB6B4B84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39ADFF-D02E-F84F-A7B2-CCCBCE39F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664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C50A89-4F0A-C9AC-56BD-453F4D81B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A0362D-555A-2ED0-5997-C1E8E5CED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19AFA2-9DB5-9646-C450-CA18BFDF8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D2D0C9-3944-9329-CCEF-CBDBFD64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755991-9E50-4344-1327-8DA427B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9618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BBD6D6-96AE-DB1D-0DB8-CD96274DE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39B2CC-09F0-AEBF-9D29-6A1D6ACC6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5CE83F-DDC7-6C79-DB77-5D3A2162D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A326C7-590C-9EF8-670F-B3A3288E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A33B92-C1DA-19EA-D16F-3A9D07686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D3F38C-B1B2-D5FB-815D-A93ABB4F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940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3B65DA-6B0F-E1C9-E24B-3E101CE5D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7DE5E5-C8E5-9A99-FC09-298D4A7F2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5C904D-A1BC-6B22-1D35-DFFB7DEC3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14D6563-656E-484E-633B-8871753AE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F0749DA-1F85-ED04-AC5F-ADAF2BC599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74F17A-EBCE-2123-8952-F86AF0A5A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0D3BA0-7E39-C4C4-48C4-B2128D818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2AA7DA4-55AA-D586-3E2C-2E950ADF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7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99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8B3934-2F1A-40A9-9831-D048E7D06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164C70-A822-ADDD-761A-964324011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5A6E2F-3ECF-A7B6-5727-7BD78F99A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11486B0-37F6-CF14-A3D4-BFDDC4B26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09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8C78E32-902C-B4E4-390A-7E02E4A2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B830493-3B70-EB16-3715-ADA5047C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28F308-E05B-D9E7-9EE7-8E4CD6054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464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B67F54-B43B-2200-FF2E-90583C010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28848C-6DB2-F71A-CD07-DF6DA6186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1270C7-9BCE-B62C-215B-C87A9AA58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1B1C69-0789-5733-E1BE-F8B15106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11FEEF-87DB-A155-8688-D945C31D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1663F6-27B1-BF11-6BD8-AB0C1994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5263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AF2B0C-EBA4-49CE-211D-E17EB86DB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57E8E5-E7AC-B31E-D8EE-EE8096676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6E1B30-8891-6DFA-95BD-5DA8EBB10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85D40A-941B-CC21-49EF-47AB1F1CF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1BEE57-DA52-0322-E541-B4D81895D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70A4D7-BE4F-058E-76E0-3DF94470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766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134565-F549-5A7A-E13D-A63951DA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37707B-3166-67A4-30CD-2853B71AE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9A6042-614E-5251-EB0D-8F61CA798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2B5421-5E4F-E2DF-2BE2-FCF4044B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CF6FB8-825B-A61F-4D9E-E47833AE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217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CE3E29E-E077-F1F6-B6C9-C8DF50D5B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407984-646D-A9D7-8A81-A4E394B52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2D2618-DE64-96BE-3957-ADC380B7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F0B701-2EAC-ADF4-DD7F-409F7FEA0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02EBE3-04F5-FE78-E9FD-F69E6B812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695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166CD-5291-F36B-7DFB-68CDC91104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6933E8-BDDB-393F-AFD9-08F4AA6CF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B3E977-F559-F20E-6C8A-A7446BDF6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FA7358-33A4-6094-C3FE-C80B69692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7CE3D-B54D-C846-C468-D89CE9F8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69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D2319A-3868-7A30-401D-C28255EBB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615C2A-1946-2966-6695-82D245954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F5BC91-F847-9BE3-A84D-99C1E1FC6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E70490-A1B7-AB29-7A74-1FB1EE2A9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BCF181-45F7-BE2F-87BB-6DEF47923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975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1D573C-1CCA-BFAF-3B25-824A76AC2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B5C528-A9F2-C03B-D3E0-B60214CFD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7B6246-F363-00D0-5EE9-1DE6A0207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830F0B-4355-79CF-CCEF-43FE4A2E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F55B83-D43E-F560-5561-ACDD86A7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5588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DB152-09BD-615C-0F3E-329A3AE1A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BC703F-CD06-C853-D606-458A1281E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3BB658-5481-84A7-464B-3C85D7F27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978FF7-624A-B692-6D23-DEC9018A7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A1D9DA-D015-644E-96F8-17FC264E3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A82562-785A-B1BD-63DC-3C2558B8E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55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749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AB36C5-6B92-B769-D573-3CF863ACF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1FFC0A-6BD6-E226-8952-04CEF4B32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838B76-417C-55AB-E2C0-FBF47EB5E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C7E6B0C-9402-23A9-ACA3-84FDDD609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DF8DB2A-5FF2-3766-91BE-16BB7A218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1C8B74-2686-A54B-E280-260D422F8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E2A5AE4-39AA-52DA-DA87-2CFC018CF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0B8A81-E5DE-A651-7C72-F8414816A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029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589560-369C-8A91-5A56-6F7C697C8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B232DF-B95B-0185-96D6-29C51E211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5D6A0A-B495-4E39-7074-B4B34F93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7FCB9B-B3FA-3A96-3B73-E8D845752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367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1EEB4C7-BB5F-CBA3-2778-3774E6393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F86F81-B390-729C-0473-48AC731B3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258A74-43AB-7C96-29F9-A901BE39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1258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99DBBE-9444-870E-316C-D798D7D9A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93D307-180D-CB63-00F8-76CCBEC42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312AA2-43ED-FDC1-B5AD-46DC3F547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33D00B-35E2-0FA2-6370-96309D8E4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3C9F5E-FFB3-B0BA-8D30-2A937C61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E5A132-F505-77C9-CC32-04E8EC55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6152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F820-45FB-670B-1DC8-7AF75A8FD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5125FE-9C2B-A22F-419C-F868D2D4B2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A51290-7905-1A66-C2CC-220769CC7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071896-CDED-D490-7AAF-326928439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48CC4E-FB66-079A-0008-D00877AE5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AF7DF2-2DFA-DA08-7F55-E7F039B53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746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530401-98D6-702A-9128-A0934D087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A29756-FD43-7594-B52A-59562638B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02FEB-FF17-52E1-6D9A-0A00840D9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EF5827-023E-60CE-8AB7-37606799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8A6BC6-7A91-4460-3ED5-E242BBC1D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3872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5CD2549-5DCB-924E-4A99-8F2E8D2346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367CCE-B76B-C5A5-D615-18D01DB87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82DB2E-0050-A0A2-FEB1-3CD35CA9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1E5304-4B3F-7244-5D96-F478FC5A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961D0C-44D4-D393-333A-15B7C316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58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FBE2B-C58A-588D-F07F-83B330DFE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94B259-29D8-E074-17A1-8CBBB17A6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D440DC-5A4C-30F4-8336-09596033F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0E5D60-709A-0EA6-8820-F72587B30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9CCBE-6767-430A-41B8-236AFC52F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8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0D7A4D-FF11-11D3-B617-34EF4C5AF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738B43-4AFF-3146-1625-D3D059B08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67509B-BA77-4162-9AEA-41847770E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16B6E0-DDD2-D1BF-C443-A5B803E1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136982-7407-B218-E15E-45D486CA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09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A6C5-283E-8907-98C9-B2BA4A62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D830E7-48F2-90D1-9119-200257DFE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65718A-132D-B1D3-C93C-06457798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A3F33C-D93B-4189-31BD-9CEABEB6F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B586F-CE0B-3FC5-8636-3C3634EFE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56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F841C7-6D8E-8902-D85D-0460DF5F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55D287-3634-3A47-3BA0-063E18EF2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1CDA1C-DC9D-DCC1-EAFF-153FD8435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279EA3-847B-B16D-5FB2-7CCA184B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EC1552-8B23-05A4-28B3-37940473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F54E8A-67F6-6581-F4A9-3985B8C5E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40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9ECD59-6EE3-66B5-69F3-3B9BC8F06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4120E7-BAD8-00B0-CCB6-9F70AE409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AB0CA5-F890-5307-FC2A-504D7B4DF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D2058A-46F1-294E-2140-6030214071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C01EE2B-AFF6-3358-4D56-1BDCFEA2D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FBBD0AF-9BFF-948C-898E-EECFE3207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5CE571F-FBCC-BC09-0CDE-1FB9CE99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3A88A8B-277A-3CBE-FC3C-110B88AA4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96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E9646E-627F-2CF8-EDB3-B6066E49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56D4CF1-9AC3-5A87-8A3A-A4F22030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FCE6757-FD7C-7DD4-08BB-00B677902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3A987C-6E21-195B-574A-DA3ED133C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14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15">
            <a:extLst>
              <a:ext uri="{FF2B5EF4-FFF2-40B4-BE49-F238E27FC236}">
                <a16:creationId xmlns:a16="http://schemas.microsoft.com/office/drawing/2014/main" id="{ACDD57B9-5E45-BC4D-0430-1B17CF3706F8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25438" y="277813"/>
            <a:ext cx="1150302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6" name="Freeform 18">
            <a:extLst>
              <a:ext uri="{FF2B5EF4-FFF2-40B4-BE49-F238E27FC236}">
                <a16:creationId xmlns:a16="http://schemas.microsoft.com/office/drawing/2014/main" id="{033F69B0-9285-A6AF-6BC3-0DB5D0E42C72}"/>
              </a:ext>
            </a:extLst>
          </p:cNvPr>
          <p:cNvSpPr>
            <a:spLocks/>
          </p:cNvSpPr>
          <p:nvPr userDrawn="1"/>
        </p:nvSpPr>
        <p:spPr bwMode="auto">
          <a:xfrm>
            <a:off x="325438" y="116632"/>
            <a:ext cx="11515725" cy="1395412"/>
          </a:xfrm>
          <a:custGeom>
            <a:avLst/>
            <a:gdLst>
              <a:gd name="T0" fmla="*/ 0 w 9070"/>
              <a:gd name="T1" fmla="*/ 770 h 2108"/>
              <a:gd name="T2" fmla="*/ 0 w 9070"/>
              <a:gd name="T3" fmla="*/ 770 h 2108"/>
              <a:gd name="T4" fmla="*/ 3270 w 9070"/>
              <a:gd name="T5" fmla="*/ 770 h 2108"/>
              <a:gd name="T6" fmla="*/ 3270 w 9070"/>
              <a:gd name="T7" fmla="*/ 0 h 2108"/>
              <a:gd name="T8" fmla="*/ 0 w 9070"/>
              <a:gd name="T9" fmla="*/ 0 h 2108"/>
              <a:gd name="T10" fmla="*/ 0 w 9070"/>
              <a:gd name="T11" fmla="*/ 770 h 2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2108">
                <a:moveTo>
                  <a:pt x="0" y="2108"/>
                </a:moveTo>
                <a:lnTo>
                  <a:pt x="0" y="2108"/>
                </a:lnTo>
                <a:lnTo>
                  <a:pt x="9070" y="2108"/>
                </a:lnTo>
                <a:lnTo>
                  <a:pt x="9070" y="0"/>
                </a:lnTo>
                <a:lnTo>
                  <a:pt x="0" y="0"/>
                </a:lnTo>
                <a:lnTo>
                  <a:pt x="0" y="2108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ja-JP" altLang="en-US"/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661A7107-97DE-D4EE-D89B-D2BB431A0B7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38138" y="260350"/>
            <a:ext cx="11515725" cy="2476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D74D4FC-808E-F73F-19BA-CCE0D5E2A0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5" y="356515"/>
            <a:ext cx="915645" cy="91564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4EC3539-3DA9-F32F-420F-691C350A1CA0}"/>
              </a:ext>
            </a:extLst>
          </p:cNvPr>
          <p:cNvSpPr/>
          <p:nvPr userDrawn="1"/>
        </p:nvSpPr>
        <p:spPr>
          <a:xfrm>
            <a:off x="712955" y="276939"/>
            <a:ext cx="10766088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altLang="ja-JP" sz="2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The</a:t>
            </a:r>
            <a:r>
              <a:rPr lang="ja-JP" altLang="en-US" sz="2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en-US" altLang="ja-JP" sz="2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42nd Annual Meeting of the Japanese Association for Chest Surgery</a:t>
            </a:r>
            <a:endParaRPr lang="ja-JP" altLang="en-US" sz="2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 Disclosure</a:t>
            </a:r>
            <a:endParaRPr lang="ja-JP" alt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1" r:id="rId1"/>
    <p:sldLayoutId id="2147483814" r:id="rId2"/>
    <p:sldLayoutId id="214748383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CFB400-1B4C-B11E-909C-162ED0062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CC8A11-BA23-2178-FBCD-A453DAE2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30B11C-6AAD-55D3-58D5-BA2FB0FF4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F57BB-A376-41B3-A01C-274F62E9613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EAAE7-9A41-B527-CC4A-9AC3BCB53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5EB5A4-5A01-A8EA-3063-75C4F82A3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EB44F-08AE-4B81-A9A9-8C756EECA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58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6B9E0C2-1D9D-84BF-70E8-335EE70C0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4A242-207F-4D1C-7E9A-FCE3A12DD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4F5268-1CBC-9E6D-5159-F091D0995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546F-B2B4-42BF-8288-FD2402D8E83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FAED7E-06C3-04B2-BE8B-F3ED05763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CBD57D-0B7D-4D19-CDF5-510C72EFF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C6A88-8AE7-4AAD-8DA6-2786843CB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3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A11E44A-C0C0-E359-BB20-9C8C77A18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76F6A7-B853-B5F3-5041-ABE808769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44BC8-7C51-2937-2C97-44A8549FE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CDFBF-80ED-4A95-9F0C-99E4D62D6D9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EB139D-8524-AACD-2FD9-1E8A59A709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8B5FBF-D44D-65F9-7024-47F168C1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B89BB-C33B-4C92-9B51-3CACE7ACC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73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2">
            <a:extLst>
              <a:ext uri="{FF2B5EF4-FFF2-40B4-BE49-F238E27FC236}">
                <a16:creationId xmlns:a16="http://schemas.microsoft.com/office/drawing/2014/main" id="{4878B198-B92A-0EBE-358B-4CE871CB3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66924"/>
            <a:ext cx="12072664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Authors disclose following COI in relation to this presentation.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①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Consultation fees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NO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②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Stock ownership/profit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NO</a:t>
            </a:r>
            <a:endParaRPr lang="ja-JP" altLang="en-US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③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Patent royalties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NO</a:t>
            </a:r>
            <a:endParaRPr lang="ja-JP" altLang="en-US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④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Lecture fees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NO</a:t>
            </a:r>
            <a:endParaRPr lang="ja-JP" altLang="en-US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⑤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Manuscript fees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NO</a:t>
            </a:r>
            <a:endParaRPr lang="ja-JP" altLang="en-US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⑥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Trust research/joint research funds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E" pitchFamily="50" charset="-128"/>
              </a:rPr>
              <a:t>〇〇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E" pitchFamily="50" charset="-128"/>
              </a:rPr>
              <a:t> 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Pharmaceuticals</a:t>
            </a:r>
            <a:endParaRPr lang="ja-JP" altLang="en-US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⑦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Scholarship/research grants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E" pitchFamily="50" charset="-128"/>
              </a:rPr>
              <a:t>〇〇 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Pharmaceuticals</a:t>
            </a:r>
            <a:endParaRPr lang="ja-JP" altLang="en-US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⑧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Affiliation with Endowed Department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Yes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（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E" pitchFamily="50" charset="-128"/>
              </a:rPr>
              <a:t>〇〇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Pharmaceuticals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E" pitchFamily="50" charset="-128"/>
              </a:rPr>
              <a:t> 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⑨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Other remuneration such as gifts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NO</a:t>
            </a:r>
            <a:endParaRPr lang="ja-JP" altLang="en-US" sz="18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C4D7C16-51EC-C218-D845-83183E426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504" y="1628800"/>
            <a:ext cx="8237537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Presenting author: ●● ●●</a:t>
            </a:r>
          </a:p>
        </p:txBody>
      </p:sp>
      <p:sp>
        <p:nvSpPr>
          <p:cNvPr id="2" name="角丸四角形吹き出し 5">
            <a:extLst>
              <a:ext uri="{FF2B5EF4-FFF2-40B4-BE49-F238E27FC236}">
                <a16:creationId xmlns:a16="http://schemas.microsoft.com/office/drawing/2014/main" id="{BF249068-C381-BE33-1A8E-F86389BEE4A9}"/>
              </a:ext>
            </a:extLst>
          </p:cNvPr>
          <p:cNvSpPr/>
          <p:nvPr/>
        </p:nvSpPr>
        <p:spPr>
          <a:xfrm>
            <a:off x="8543701" y="3201819"/>
            <a:ext cx="3507125" cy="1262162"/>
          </a:xfrm>
          <a:prstGeom prst="wedgeRoundRectCallout">
            <a:avLst>
              <a:gd name="adj1" fmla="val -49907"/>
              <a:gd name="adj2" fmla="val 2238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accent1">
                    <a:lumMod val="50000"/>
                  </a:schemeClr>
                </a:solidFill>
              </a:rPr>
              <a:t>Please disclose any COI you have in relation to this presentation during the past 3 years</a:t>
            </a:r>
          </a:p>
          <a:p>
            <a:r>
              <a:rPr kumimoji="1" lang="ja-JP" altLang="en-US" sz="1400" dirty="0">
                <a:solidFill>
                  <a:schemeClr val="accent1">
                    <a:lumMod val="50000"/>
                  </a:schemeClr>
                </a:solidFill>
              </a:rPr>
              <a:t>（</a:t>
            </a:r>
            <a:r>
              <a:rPr kumimoji="1" lang="en-US" altLang="ja-JP" sz="1400" dirty="0">
                <a:solidFill>
                  <a:schemeClr val="accent1">
                    <a:lumMod val="50000"/>
                  </a:schemeClr>
                </a:solidFill>
              </a:rPr>
              <a:t>name of relevant authors and companies</a:t>
            </a:r>
            <a:r>
              <a:rPr kumimoji="1" lang="ja-JP" altLang="en-US" sz="1400" dirty="0">
                <a:solidFill>
                  <a:schemeClr val="accent1">
                    <a:lumMod val="50000"/>
                  </a:schemeClr>
                </a:solidFill>
              </a:rPr>
              <a:t>）</a:t>
            </a:r>
            <a:endParaRPr kumimoji="1" lang="en-US" altLang="ja-JP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126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Yu Gothic UI Semibold</vt:lpstr>
      <vt:lpstr>メイリオ</vt:lpstr>
      <vt:lpstr>游ゴシック</vt:lpstr>
      <vt:lpstr>游ゴシック Light</vt:lpstr>
      <vt:lpstr>Arial</vt:lpstr>
      <vt:lpstr>Calibri</vt:lpstr>
      <vt:lpstr>Century Gothic</vt:lpstr>
      <vt:lpstr>Office ​​テーマ</vt:lpstr>
      <vt:lpstr>2_デザインの設定</vt:lpstr>
      <vt:lpstr>1_デザインの設定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nagoya</dc:creator>
  <cp:lastModifiedBy>中村 実希 (Miki Nakamura)</cp:lastModifiedBy>
  <cp:revision>37</cp:revision>
  <dcterms:created xsi:type="dcterms:W3CDTF">2012-11-19T03:19:49Z</dcterms:created>
  <dcterms:modified xsi:type="dcterms:W3CDTF">2025-03-18T06:20:03Z</dcterms:modified>
</cp:coreProperties>
</file>