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F97107-A4AF-1AF0-9B82-D616D2F472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6624E4-7BD0-65F7-7720-F984B70995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2AA6B2-BAB9-4CD7-9FE9-64A6F9800C07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1FB9448-DD4E-58B9-C616-3196B8B0FF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53AF0DB-D565-A40B-5769-F5B532D6D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A03EA7-4EC4-FD84-3735-CCB9A10845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C665C3-C765-DEE9-E093-70A48B5CF0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C15019-6278-4CC4-93EF-8295231C39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3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A9DA1BD-F39A-E560-ECF5-CBA1B7DC35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77C6F-5663-4A6B-993A-0F7DE305C79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2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1240C6D4-010F-DF98-B3DA-CCC7E143BC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AB45A5-1806-727A-3018-70F91CD58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677C6F-5663-4A6B-993A-0F7DE305C7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DF797BA0-FC6F-8BB8-86F5-25F5281CC68A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25438" y="277813"/>
            <a:ext cx="1150302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" name="Freeform 17">
            <a:extLst>
              <a:ext uri="{FF2B5EF4-FFF2-40B4-BE49-F238E27FC236}">
                <a16:creationId xmlns:a16="http://schemas.microsoft.com/office/drawing/2014/main" id="{3CBCB16A-8C4D-0A77-B0DA-E6BFA8530773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271463"/>
            <a:ext cx="11515725" cy="466725"/>
          </a:xfrm>
          <a:custGeom>
            <a:avLst/>
            <a:gdLst>
              <a:gd name="T0" fmla="*/ 0 w 9070"/>
              <a:gd name="T1" fmla="*/ 2147483646 h 490"/>
              <a:gd name="T2" fmla="*/ 0 w 9070"/>
              <a:gd name="T3" fmla="*/ 2147483646 h 490"/>
              <a:gd name="T4" fmla="*/ 2147483646 w 9070"/>
              <a:gd name="T5" fmla="*/ 2147483646 h 490"/>
              <a:gd name="T6" fmla="*/ 2147483646 w 9070"/>
              <a:gd name="T7" fmla="*/ 0 h 490"/>
              <a:gd name="T8" fmla="*/ 0 w 9070"/>
              <a:gd name="T9" fmla="*/ 0 h 490"/>
              <a:gd name="T10" fmla="*/ 0 w 9070"/>
              <a:gd name="T11" fmla="*/ 2147483646 h 4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490">
                <a:moveTo>
                  <a:pt x="0" y="490"/>
                </a:moveTo>
                <a:lnTo>
                  <a:pt x="0" y="490"/>
                </a:lnTo>
                <a:lnTo>
                  <a:pt x="9070" y="490"/>
                </a:lnTo>
                <a:lnTo>
                  <a:pt x="9070" y="0"/>
                </a:lnTo>
                <a:lnTo>
                  <a:pt x="0" y="0"/>
                </a:lnTo>
                <a:lnTo>
                  <a:pt x="0" y="49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042BA4C6-825B-5DE0-85FB-F6FBDB8504CF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738188"/>
            <a:ext cx="11515725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6AB6959F-AECF-EB0F-9E03-C602C8BD6B13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38138" y="260350"/>
            <a:ext cx="11515725" cy="247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5592C1-A77B-FBA9-BA59-1975C75001A4}"/>
              </a:ext>
            </a:extLst>
          </p:cNvPr>
          <p:cNvSpPr/>
          <p:nvPr userDrawn="1"/>
        </p:nvSpPr>
        <p:spPr>
          <a:xfrm>
            <a:off x="2004174" y="313075"/>
            <a:ext cx="81836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ja-JP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The</a:t>
            </a:r>
            <a:r>
              <a:rPr lang="ja-JP" alt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en-US" altLang="ja-JP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42nd Annual Meeting of the Japanese Association for Chest Surgery</a:t>
            </a:r>
            <a:endParaRPr lang="ja-JP" alt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E0F4D7-4BBF-BAB9-AF6E-3BF8CEC78D79}"/>
              </a:ext>
            </a:extLst>
          </p:cNvPr>
          <p:cNvSpPr/>
          <p:nvPr userDrawn="1"/>
        </p:nvSpPr>
        <p:spPr>
          <a:xfrm>
            <a:off x="1723648" y="898495"/>
            <a:ext cx="8744703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 日本呼吸器外科学会学術集会</a:t>
            </a:r>
            <a:endParaRPr lang="en-US" altLang="ja-JP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34" name="図 3">
            <a:extLst>
              <a:ext uri="{FF2B5EF4-FFF2-40B4-BE49-F238E27FC236}">
                <a16:creationId xmlns:a16="http://schemas.microsoft.com/office/drawing/2014/main" id="{0ACD71B3-A21E-9A12-B519-6401805310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21246"/>
            <a:ext cx="898759" cy="89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62AA16EB-4700-F0F0-A523-E118484E0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2924175"/>
            <a:ext cx="1116124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過去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3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年間において演題発表に関連し、開示すべき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 I 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関係にある企業などとして、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①顧問：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en-US" altLang="ja-JP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②株保有・利益：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③特許使用料：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④講演料：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⑤原稿料：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⑥受託研究・共同研究費：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⑦奨学寄付金：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⑧寄付講座所属：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⑨贈答品などの報酬：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ja-JP" altLang="en-US" sz="18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FCF3FFE-194A-EB7F-8FAE-05AF7D569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2163763"/>
            <a:ext cx="8237537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120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 Semibold</vt:lpstr>
      <vt:lpstr>メイリオ</vt:lpstr>
      <vt:lpstr>Arial</vt:lpstr>
      <vt:lpstr>Calibri</vt:lpstr>
      <vt:lpstr>Century Gothic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中村 実希 (Miki Nakamura)</cp:lastModifiedBy>
  <cp:revision>31</cp:revision>
  <dcterms:created xsi:type="dcterms:W3CDTF">2012-11-19T03:19:49Z</dcterms:created>
  <dcterms:modified xsi:type="dcterms:W3CDTF">2025-03-18T06:18:30Z</dcterms:modified>
</cp:coreProperties>
</file>