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28" d="100"/>
          <a:sy n="128" d="100"/>
        </p:scale>
        <p:origin x="2028" y="11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2025/4/8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42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回日本呼吸器外科学会学術集会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送付票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44159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</a:t>
                      </a:r>
                      <a:endParaRPr kumimoji="1" lang="en-US" altLang="ja-JP" sz="1300" b="1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300" b="1">
                          <a:latin typeface="+mn-ea"/>
                          <a:ea typeface="+mn-ea"/>
                        </a:rPr>
                        <a:t>研究会名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135-8701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東京都港区台場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2-6-1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グランドニッコー東京 台場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B1F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ハーモニー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回日本呼吸器外科学会学術集会　運営本部　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03-5500-6711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日（水）　午前中必着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110</Words>
  <Application>Microsoft Office PowerPoint</Application>
  <PresentationFormat>B5 (ISO) 176x250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中村 実希 (Miki Nakamura)</cp:lastModifiedBy>
  <cp:revision>116</cp:revision>
  <cp:lastPrinted>2021-09-17T10:53:59Z</cp:lastPrinted>
  <dcterms:created xsi:type="dcterms:W3CDTF">2011-01-14T11:42:04Z</dcterms:created>
  <dcterms:modified xsi:type="dcterms:W3CDTF">2025-04-08T09:56:56Z</dcterms:modified>
</cp:coreProperties>
</file>