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FF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28" d="100"/>
          <a:sy n="128" d="100"/>
        </p:scale>
        <p:origin x="2028" y="114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2025/4/8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2025/4/8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824483"/>
          </a:xfrm>
          <a:prstGeom prst="rect">
            <a:avLst/>
          </a:prstGeom>
          <a:solidFill>
            <a:srgbClr val="0066FF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zh-CN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42</a:t>
            </a: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回日本呼吸器外科学会学術集会</a:t>
            </a:r>
            <a:endParaRPr lang="en-US" altLang="zh-CN" sz="200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送付票</a:t>
            </a: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　掲示用ポスター・チラシ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844159"/>
              </p:ext>
            </p:extLst>
          </p:nvPr>
        </p:nvGraphicFramePr>
        <p:xfrm>
          <a:off x="108743" y="960239"/>
          <a:ext cx="6946902" cy="4147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5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学会名・</a:t>
                      </a:r>
                      <a:endParaRPr kumimoji="1" lang="en-US" altLang="ja-JP" sz="1300" b="1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300" b="1">
                          <a:latin typeface="+mn-ea"/>
                          <a:ea typeface="+mn-ea"/>
                        </a:rPr>
                        <a:t>研究会名</a:t>
                      </a: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／　　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送付先</a:t>
                      </a:r>
                      <a:endParaRPr kumimoji="1" lang="en-US" altLang="ja-JP" sz="13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〒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135-8701 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東京都港区台場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2-6-1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グランドニッコー東京 台場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B1F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ハーモニー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42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回日本呼吸器外科学会学術集会　運営本部　宛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TEL: 03-5500-6711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（代表）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必着日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日（水）　午前中必着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110</Words>
  <Application>Microsoft Office PowerPoint</Application>
  <PresentationFormat>B5 (ISO) 176x250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中村 実希 (Miki Nakamura)</cp:lastModifiedBy>
  <cp:revision>116</cp:revision>
  <cp:lastPrinted>2021-09-17T10:53:59Z</cp:lastPrinted>
  <dcterms:created xsi:type="dcterms:W3CDTF">2011-01-14T11:42:04Z</dcterms:created>
  <dcterms:modified xsi:type="dcterms:W3CDTF">2025-04-08T09:56:56Z</dcterms:modified>
</cp:coreProperties>
</file>