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02" r:id="rId2"/>
  </p:sldMasterIdLst>
  <p:notesMasterIdLst>
    <p:notesMasterId r:id="rId4"/>
  </p:notesMasterIdLst>
  <p:sldIdLst>
    <p:sldId id="260" r:id="rId3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4A13"/>
    <a:srgbClr val="0C320D"/>
    <a:srgbClr val="FFFFFF"/>
    <a:srgbClr val="FFFF66"/>
    <a:srgbClr val="FFFF00"/>
    <a:srgbClr val="DDFFC8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692" y="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E508328-AF8E-702A-0E8D-A4ACE04DA4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99DA6F8-E95C-A78A-CB4C-0933E4B835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4107D87-2CA1-4016-B6C3-44A856874172}" type="datetimeFigureOut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85121943-6B88-8D33-0555-A442A180F6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317574DD-5E78-0A44-469B-AB093850E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1A88AE-F5CF-29DD-C2D6-B4F91026CCD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C6C226-0201-5218-A946-3C80975EC3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1AFF5CF-1011-410D-BB9A-4766FB04D3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AFF5CF-1011-410D-BB9A-4766FB04D3E7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6050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09F63108-8D73-3631-52A0-65E62C6DCB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B3E78E6A-B37B-43ED-8AC4-A6082F974827}" type="datetimeFigureOut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AE372BA3-FD51-A487-7B87-4452E2188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847E8305-FFC3-4A02-9719-C4AD26B1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1E27EA-4AB6-446A-95D7-BBC695B08E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839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FD6379-EF16-2315-0C7C-E5DB65EEE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92C549F-6717-83F0-A6CB-83293EC3F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A712B15-E723-15A4-CD51-8DA777B16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9C6E69-F836-E123-0338-306174368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E26F6C-CCDE-98AA-8742-5BFF9B9ED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132282-AB0B-ECAF-9EDC-FC9B838A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840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E70AD0-1389-9657-AA74-E0448B8CC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76A563-A7D0-257A-4490-3BFD01F46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38A228-3E8C-45B3-520B-EE8107FA5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B2AE79-1523-878B-D53C-D9AD8715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BCC526-AC68-90A4-727A-314F871AB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395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A847F87-E269-C79A-2368-B3C9EB55A1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E0141F-8ADC-8C51-B5D1-1D9DDCB7F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EB6B37-FF5F-2013-B21C-8740CFC5B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F38A2E-D94A-35C4-97C9-40E1B8613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496FE9-AFFC-D3CA-5F55-0F3B0B9F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7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916238-EF8F-0428-D005-16361D452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885C0F7-626C-BA25-EC74-4A882A7F6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193551-15EE-9DB8-758B-37E8A026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E00BDA-0404-B6E7-250C-23E92096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C3EFFE-FE1F-2470-7FBA-0EB7EA326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28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9A4DCE-D0A1-AA7E-9FB4-32433A90A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C23473-F84F-2A7B-BCF7-10492EB72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D774FB-7C89-B8F2-E13A-C1EC98A4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24DA89-5AB0-06D3-F023-566B836E3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25D7A1-75D4-9466-AEFB-85E2B0DCB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48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B0DBA3-F080-9D91-3627-915BACFB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A0C4B9F-B37E-300F-87F9-51FAD0ED9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468042-527A-3A09-0D05-CBAEF1513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676A33-E42F-7620-06A4-AB28BD8A8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EA6BE1-A9C6-1C69-8350-9CD7BAC28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2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02441F-F91F-6759-781A-7A6A0110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6C80A3-02F1-B95E-8EE3-EB580D1BD7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A533632-6955-E1A8-B7FD-9301D1B62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5342DB-45B0-BEBB-C25B-9E54E041A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CDAB02-9D58-EEBD-B118-906D9EF1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8A2D42-4602-465B-7AB4-EB4EBC27D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353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2175E7-D88A-872E-7072-D84D4C920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62E01B-7341-1A01-AE24-454BD10D8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D1AA97-F020-984A-9A81-AD5399B8B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C33FAF4-18AF-7963-A750-E87FB753EA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67E3490-922D-D383-B740-5A45A9F49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D70C376-FD49-6208-1184-0210114B9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45DE61-DCE6-CC01-5EE9-12FACC1B5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D71F441-1363-2050-74E6-BBE007DD9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375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94D081-ED18-A763-0389-0F2D6903F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EF878C2-649C-F2CC-F2FC-4A7CF2ADA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093CD96-9D96-AD10-5B62-62109CDE6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4737804-1025-5914-47FA-3180B0ABD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12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A76E6D2-F2A1-5A6A-16B3-29E33D230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E710A22-5107-73E5-6DB5-F7F3C6B4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C0F72A-B31E-242D-151C-DE68D1EAF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098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1A1D48-3627-2D55-386F-962054AF0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0EEADF-64FF-F887-EA94-2F2282018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E63DD4-372D-D338-3ECE-611A3BED3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1CFC36-F41D-07C8-5D70-F8DE9D0B8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0D48B9-D8A3-4AA6-7D5B-26EC5EC5C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6657C7-2FDB-D5B2-B01C-B3E8A0800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44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テキスト プレースホルダー 2">
            <a:extLst>
              <a:ext uri="{FF2B5EF4-FFF2-40B4-BE49-F238E27FC236}">
                <a16:creationId xmlns:a16="http://schemas.microsoft.com/office/drawing/2014/main" id="{2E1E4D25-CF58-6969-72DC-942A2F398D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8A6052-C6C3-58FD-4F47-74C5BB1934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BBBCD1B-820E-4BB4-A4C0-51669C83D9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28" name="AutoShape 15">
            <a:extLst>
              <a:ext uri="{FF2B5EF4-FFF2-40B4-BE49-F238E27FC236}">
                <a16:creationId xmlns:a16="http://schemas.microsoft.com/office/drawing/2014/main" id="{0E6BB631-B4F9-6797-C12F-B0210C239611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25438" y="277813"/>
            <a:ext cx="11503025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6" name="Freeform 18">
            <a:extLst>
              <a:ext uri="{FF2B5EF4-FFF2-40B4-BE49-F238E27FC236}">
                <a16:creationId xmlns:a16="http://schemas.microsoft.com/office/drawing/2014/main" id="{7389D9F5-F1B8-4D56-DC3E-A6F8B796E783}"/>
              </a:ext>
            </a:extLst>
          </p:cNvPr>
          <p:cNvSpPr>
            <a:spLocks/>
          </p:cNvSpPr>
          <p:nvPr userDrawn="1"/>
        </p:nvSpPr>
        <p:spPr bwMode="auto">
          <a:xfrm>
            <a:off x="325438" y="89372"/>
            <a:ext cx="11515725" cy="1395412"/>
          </a:xfrm>
          <a:custGeom>
            <a:avLst/>
            <a:gdLst>
              <a:gd name="T0" fmla="*/ 0 w 9070"/>
              <a:gd name="T1" fmla="*/ 770 h 2108"/>
              <a:gd name="T2" fmla="*/ 0 w 9070"/>
              <a:gd name="T3" fmla="*/ 770 h 2108"/>
              <a:gd name="T4" fmla="*/ 3270 w 9070"/>
              <a:gd name="T5" fmla="*/ 770 h 2108"/>
              <a:gd name="T6" fmla="*/ 3270 w 9070"/>
              <a:gd name="T7" fmla="*/ 0 h 2108"/>
              <a:gd name="T8" fmla="*/ 0 w 9070"/>
              <a:gd name="T9" fmla="*/ 0 h 2108"/>
              <a:gd name="T10" fmla="*/ 0 w 9070"/>
              <a:gd name="T11" fmla="*/ 770 h 21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070" h="2108">
                <a:moveTo>
                  <a:pt x="0" y="2108"/>
                </a:moveTo>
                <a:lnTo>
                  <a:pt x="0" y="2108"/>
                </a:lnTo>
                <a:lnTo>
                  <a:pt x="9070" y="2108"/>
                </a:lnTo>
                <a:lnTo>
                  <a:pt x="9070" y="0"/>
                </a:lnTo>
                <a:lnTo>
                  <a:pt x="0" y="0"/>
                </a:lnTo>
                <a:lnTo>
                  <a:pt x="0" y="2108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ja-JP" altLang="en-US"/>
          </a:p>
        </p:txBody>
      </p:sp>
      <p:sp>
        <p:nvSpPr>
          <p:cNvPr id="1033" name="AutoShape 9">
            <a:extLst>
              <a:ext uri="{FF2B5EF4-FFF2-40B4-BE49-F238E27FC236}">
                <a16:creationId xmlns:a16="http://schemas.microsoft.com/office/drawing/2014/main" id="{CF92959A-4A3D-64C0-455F-F9B6030F5F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8138" y="260350"/>
            <a:ext cx="11515725" cy="2476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421E664-9BEF-25E0-AF6D-0B8B05B3D66A}"/>
              </a:ext>
            </a:extLst>
          </p:cNvPr>
          <p:cNvSpPr/>
          <p:nvPr userDrawn="1"/>
        </p:nvSpPr>
        <p:spPr>
          <a:xfrm>
            <a:off x="1104889" y="249679"/>
            <a:ext cx="9982220" cy="1046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ja-JP" sz="2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The</a:t>
            </a:r>
            <a:r>
              <a:rPr lang="ja-JP" altLang="en-US" sz="2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r>
              <a:rPr lang="en-US" altLang="ja-JP" sz="22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43rd </a:t>
            </a:r>
            <a:r>
              <a:rPr lang="en-US" altLang="ja-JP" sz="2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Annual Meeting of the Japanese Association for Chest Surgery</a:t>
            </a:r>
            <a:endParaRPr lang="ja-JP" altLang="en-US" sz="2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en-US" altLang="ja-JP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COI Disclosure</a:t>
            </a:r>
            <a:endParaRPr lang="ja-JP" altLang="en-US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533D184-0E98-F6C8-EF3C-7C0B269F287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35" y="329255"/>
            <a:ext cx="915645" cy="915645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80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1351DE1-105E-B54E-0354-5E255A93F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2F7E41-5876-917A-217E-81CA4D099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68E2D5-30F8-9709-5A1D-05B6B2F15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0A833-BC1F-4870-9B43-045976194A8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83C0BB-0D36-F772-B53D-F0704764B0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0CB642-4260-AA48-AA30-544E316FA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EB657-C088-471C-A262-C153E5C07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13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>
            <a:extLst>
              <a:ext uri="{FF2B5EF4-FFF2-40B4-BE49-F238E27FC236}">
                <a16:creationId xmlns:a16="http://schemas.microsoft.com/office/drawing/2014/main" id="{18CC97D8-F93F-4B48-037A-4666C75F1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480" y="3421292"/>
            <a:ext cx="9036050" cy="197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buFontTx/>
              <a:buNone/>
            </a:pPr>
            <a:r>
              <a:rPr kumimoji="0" lang="en-US" altLang="ja-JP" sz="3600" dirty="0">
                <a:latin typeface="Arial" charset="0"/>
                <a:ea typeface="HGPｺﾞｼｯｸE" pitchFamily="50" charset="-128"/>
              </a:rPr>
              <a:t>The author has no conflict of </a:t>
            </a:r>
          </a:p>
          <a:p>
            <a:pPr algn="ctr">
              <a:buFontTx/>
              <a:buNone/>
            </a:pPr>
            <a:r>
              <a:rPr kumimoji="0" lang="en-US" altLang="ja-JP" sz="3600" dirty="0">
                <a:latin typeface="Arial" charset="0"/>
                <a:ea typeface="HGPｺﾞｼｯｸE" pitchFamily="50" charset="-128"/>
              </a:rPr>
              <a:t>interest to disclose with respect </a:t>
            </a:r>
          </a:p>
          <a:p>
            <a:pPr algn="ctr">
              <a:buFontTx/>
              <a:buNone/>
            </a:pPr>
            <a:r>
              <a:rPr kumimoji="0" lang="en-US" altLang="ja-JP" sz="3600" dirty="0">
                <a:latin typeface="Arial" charset="0"/>
                <a:ea typeface="HGPｺﾞｼｯｸE" pitchFamily="50" charset="-128"/>
              </a:rPr>
              <a:t>to this presentation.</a:t>
            </a:r>
            <a:endParaRPr kumimoji="0" lang="en-US" altLang="ja-JP" sz="2000" dirty="0">
              <a:latin typeface="Arial" charset="0"/>
              <a:ea typeface="HGPｺﾞｼｯｸE" pitchFamily="50" charset="-12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7278B58-0779-9891-9E6F-A85F56686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504" y="1988840"/>
            <a:ext cx="8453884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HGP創英角ｺﾞｼｯｸUB" pitchFamily="50" charset="-128"/>
                <a:cs typeface="Arial" panose="020B0604020202020204" pitchFamily="34" charset="0"/>
              </a:rPr>
              <a:t>Presenting author: ●● ●●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81C840-805B-AF1E-0D7A-E9CD2DE12A4B}"/>
              </a:ext>
            </a:extLst>
          </p:cNvPr>
          <p:cNvSpPr txBox="1"/>
          <p:nvPr/>
        </p:nvSpPr>
        <p:spPr>
          <a:xfrm>
            <a:off x="6240016" y="5706275"/>
            <a:ext cx="5472608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ja-JP" sz="1600" dirty="0"/>
              <a:t>Example of COI disclosure format at oral presentation</a:t>
            </a:r>
          </a:p>
          <a:p>
            <a:r>
              <a:rPr lang="en-US" altLang="ja-JP" sz="1600" dirty="0"/>
              <a:t>Use this format if no COI exists during the past 3 years </a:t>
            </a:r>
          </a:p>
          <a:p>
            <a:r>
              <a:rPr lang="en-US" altLang="ja-JP" sz="1600" dirty="0"/>
              <a:t>(please delete this note when you use in the presentation)</a:t>
            </a:r>
            <a:endParaRPr lang="ja-JP" alt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53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Calibri</vt:lpstr>
      <vt:lpstr>Century Gothic</vt:lpstr>
      <vt:lpstr>Office ​​テーマ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nagoya</dc:creator>
  <cp:lastModifiedBy>渡部 真緒 (Mao Watanabe)</cp:lastModifiedBy>
  <cp:revision>36</cp:revision>
  <dcterms:created xsi:type="dcterms:W3CDTF">2012-11-19T03:19:49Z</dcterms:created>
  <dcterms:modified xsi:type="dcterms:W3CDTF">2026-02-03T06:59:12Z</dcterms:modified>
</cp:coreProperties>
</file>