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A13"/>
    <a:srgbClr val="0C320D"/>
    <a:srgbClr val="FFFFFF"/>
    <a:srgbClr val="FFFF66"/>
    <a:srgbClr val="FFFF00"/>
    <a:srgbClr val="DDFFC8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5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692" y="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94F7894-F6B4-5D0E-8833-6C37C569AA9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DC8E1A8-AA55-D694-0D07-CE0CBBE37A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648E80-2CA0-41DB-978F-9B013F606C23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ECEC2D9B-57A0-E5D6-016B-250E5FF58D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61FB73D4-4F31-F796-38DD-241C2F93D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F7B485-A0AA-1ED7-135A-BA6247E059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3F228E-3815-0478-9F28-46722AA76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F0F3304-9B74-4206-B715-371C3EE64D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5F4A99-1BD1-298D-A741-2D2DB943E8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DFFDF3CA-62BF-41CD-8659-395B7D937E33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FDBC5F-6485-DB1D-CE45-238DB8ED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A8AAB1-5C55-3B17-55A7-AABF76DDB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1DE9-431D-4F8C-80DD-4F8CB1392CE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7" name="図 3">
            <a:extLst>
              <a:ext uri="{FF2B5EF4-FFF2-40B4-BE49-F238E27FC236}">
                <a16:creationId xmlns:a16="http://schemas.microsoft.com/office/drawing/2014/main" id="{61628527-C550-5D6B-C2B5-CA8C03F891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21246"/>
            <a:ext cx="898759" cy="897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23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ー 2">
            <a:extLst>
              <a:ext uri="{FF2B5EF4-FFF2-40B4-BE49-F238E27FC236}">
                <a16:creationId xmlns:a16="http://schemas.microsoft.com/office/drawing/2014/main" id="{FFDAEE79-E747-002B-56DE-4DCA65E9C6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DEA132-68B2-2511-DB42-8E2F7D6B3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B2B151F-39C1-4413-85CB-CC0584C987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28" name="AutoShape 15">
            <a:extLst>
              <a:ext uri="{FF2B5EF4-FFF2-40B4-BE49-F238E27FC236}">
                <a16:creationId xmlns:a16="http://schemas.microsoft.com/office/drawing/2014/main" id="{0D6C5A8C-D14A-7F14-FA61-F255F83B8AAA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5438" y="277813"/>
            <a:ext cx="1150302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9" name="Freeform 17">
            <a:extLst>
              <a:ext uri="{FF2B5EF4-FFF2-40B4-BE49-F238E27FC236}">
                <a16:creationId xmlns:a16="http://schemas.microsoft.com/office/drawing/2014/main" id="{DF4FE7AF-ED76-CD0C-0D36-57B7D5164391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271463"/>
            <a:ext cx="11515725" cy="466725"/>
          </a:xfrm>
          <a:custGeom>
            <a:avLst/>
            <a:gdLst>
              <a:gd name="T0" fmla="*/ 0 w 9070"/>
              <a:gd name="T1" fmla="*/ 2147483646 h 490"/>
              <a:gd name="T2" fmla="*/ 0 w 9070"/>
              <a:gd name="T3" fmla="*/ 2147483646 h 490"/>
              <a:gd name="T4" fmla="*/ 2147483646 w 9070"/>
              <a:gd name="T5" fmla="*/ 2147483646 h 490"/>
              <a:gd name="T6" fmla="*/ 2147483646 w 9070"/>
              <a:gd name="T7" fmla="*/ 0 h 490"/>
              <a:gd name="T8" fmla="*/ 0 w 9070"/>
              <a:gd name="T9" fmla="*/ 0 h 490"/>
              <a:gd name="T10" fmla="*/ 0 w 9070"/>
              <a:gd name="T11" fmla="*/ 2147483646 h 49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490">
                <a:moveTo>
                  <a:pt x="0" y="490"/>
                </a:moveTo>
                <a:lnTo>
                  <a:pt x="0" y="490"/>
                </a:lnTo>
                <a:lnTo>
                  <a:pt x="9070" y="490"/>
                </a:lnTo>
                <a:lnTo>
                  <a:pt x="9070" y="0"/>
                </a:lnTo>
                <a:lnTo>
                  <a:pt x="0" y="0"/>
                </a:lnTo>
                <a:lnTo>
                  <a:pt x="0" y="49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36" name="Freeform 18">
            <a:extLst>
              <a:ext uri="{FF2B5EF4-FFF2-40B4-BE49-F238E27FC236}">
                <a16:creationId xmlns:a16="http://schemas.microsoft.com/office/drawing/2014/main" id="{46F1726D-BDB4-EC59-C6E4-09B82D0DC707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738188"/>
            <a:ext cx="11515725" cy="1395412"/>
          </a:xfrm>
          <a:custGeom>
            <a:avLst/>
            <a:gdLst>
              <a:gd name="T0" fmla="*/ 0 w 9070"/>
              <a:gd name="T1" fmla="*/ 770 h 2108"/>
              <a:gd name="T2" fmla="*/ 0 w 9070"/>
              <a:gd name="T3" fmla="*/ 770 h 2108"/>
              <a:gd name="T4" fmla="*/ 3270 w 9070"/>
              <a:gd name="T5" fmla="*/ 770 h 2108"/>
              <a:gd name="T6" fmla="*/ 3270 w 9070"/>
              <a:gd name="T7" fmla="*/ 0 h 2108"/>
              <a:gd name="T8" fmla="*/ 0 w 9070"/>
              <a:gd name="T9" fmla="*/ 0 h 2108"/>
              <a:gd name="T10" fmla="*/ 0 w 9070"/>
              <a:gd name="T11" fmla="*/ 770 h 21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2108">
                <a:moveTo>
                  <a:pt x="0" y="2108"/>
                </a:moveTo>
                <a:lnTo>
                  <a:pt x="0" y="2108"/>
                </a:lnTo>
                <a:lnTo>
                  <a:pt x="9070" y="2108"/>
                </a:lnTo>
                <a:lnTo>
                  <a:pt x="9070" y="0"/>
                </a:lnTo>
                <a:lnTo>
                  <a:pt x="0" y="0"/>
                </a:lnTo>
                <a:lnTo>
                  <a:pt x="0" y="2108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en-US"/>
          </a:p>
        </p:txBody>
      </p:sp>
      <p:sp>
        <p:nvSpPr>
          <p:cNvPr id="1033" name="AutoShape 9">
            <a:extLst>
              <a:ext uri="{FF2B5EF4-FFF2-40B4-BE49-F238E27FC236}">
                <a16:creationId xmlns:a16="http://schemas.microsoft.com/office/drawing/2014/main" id="{89497271-5B96-9B1C-025F-DAAD4247201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8138" y="260350"/>
            <a:ext cx="11515725" cy="2476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2AC3EA-8FF6-33DB-0218-77231F96E19A}"/>
              </a:ext>
            </a:extLst>
          </p:cNvPr>
          <p:cNvSpPr/>
          <p:nvPr userDrawn="1"/>
        </p:nvSpPr>
        <p:spPr>
          <a:xfrm>
            <a:off x="2004174" y="313075"/>
            <a:ext cx="818365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ja-JP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The</a:t>
            </a:r>
            <a:r>
              <a:rPr lang="ja-JP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en-US" altLang="ja-JP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43rd Annual Meeting of the Japanese Association for Chest Surgery</a:t>
            </a:r>
            <a:endParaRPr lang="ja-JP" alt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F1DA137-DF14-AB45-CDD2-C4F912DDAF41}"/>
              </a:ext>
            </a:extLst>
          </p:cNvPr>
          <p:cNvSpPr/>
          <p:nvPr userDrawn="1"/>
        </p:nvSpPr>
        <p:spPr>
          <a:xfrm>
            <a:off x="1723648" y="898495"/>
            <a:ext cx="874470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回 日本呼吸器外科学会学術集会</a:t>
            </a:r>
            <a:endParaRPr lang="en-US" altLang="ja-JP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ja-JP" altLang="en-US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7E12D611-9D8F-682D-722A-82989BA2C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3789363"/>
            <a:ext cx="903605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過去</a:t>
            </a:r>
            <a:r>
              <a:rPr lang="en-US" altLang="ja-JP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年間において</a:t>
            </a:r>
            <a:endParaRPr lang="en-US" altLang="ja-JP" sz="260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</a:t>
            </a:r>
            <a:r>
              <a:rPr lang="ja-JP" altLang="en-US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発表に関連し、開示すべき</a:t>
            </a:r>
            <a:endParaRPr lang="en-US" altLang="ja-JP" sz="2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 I </a:t>
            </a:r>
            <a:r>
              <a:rPr lang="ja-JP" altLang="en-US" sz="2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関係にある企業などはありません。</a:t>
            </a:r>
            <a:endParaRPr lang="ja-JP" altLang="en-US" sz="1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A269F6-0038-30A5-D50F-7933347F2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565400"/>
            <a:ext cx="823753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筆頭発表者名：　○○　○○</a:t>
            </a:r>
            <a:endParaRPr kumimoji="0" lang="en-US" altLang="ja-JP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31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メイリオ</vt:lpstr>
      <vt:lpstr>Arial</vt:lpstr>
      <vt:lpstr>Calibri</vt:lpstr>
      <vt:lpstr>Century Gothic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nagoya</dc:creator>
  <cp:lastModifiedBy>渡部 真緒 (Mao Watanabe)</cp:lastModifiedBy>
  <cp:revision>32</cp:revision>
  <dcterms:created xsi:type="dcterms:W3CDTF">2012-11-19T03:19:49Z</dcterms:created>
  <dcterms:modified xsi:type="dcterms:W3CDTF">2026-02-03T06:47:29Z</dcterms:modified>
</cp:coreProperties>
</file>