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4A13"/>
    <a:srgbClr val="0C320D"/>
    <a:srgbClr val="FFFFFF"/>
    <a:srgbClr val="FFFF66"/>
    <a:srgbClr val="FFFF00"/>
    <a:srgbClr val="DDFFC8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CF97107-A4AF-1AF0-9B82-D616D2F4726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26624E4-7BD0-65F7-7720-F984B70995B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62AA6B2-BAB9-4CD7-9FE9-64A6F9800C07}" type="datetimeFigureOut">
              <a:rPr lang="ja-JP" altLang="en-US"/>
              <a:pPr>
                <a:defRPr/>
              </a:pPr>
              <a:t>2026/2/3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51FB9448-DD4E-58B9-C616-3196B8B0FF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A53AF0DB-D565-A40B-5769-F5B532D6D8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EA03EA7-4EC4-FD84-3735-CCB9A108458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Calibri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5C665C3-C765-DEE9-E093-70A48B5CF0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2C15019-6278-4CC4-93EF-8295231C39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72736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A9DA1BD-F39A-E560-ECF5-CBA1B7DC35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677C6F-5663-4A6B-993A-0F7DE305C796}" type="slidenum">
              <a:rPr lang="ja-JP" altLang="en-US" smtClean="0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260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テキスト プレースホルダー 2">
            <a:extLst>
              <a:ext uri="{FF2B5EF4-FFF2-40B4-BE49-F238E27FC236}">
                <a16:creationId xmlns:a16="http://schemas.microsoft.com/office/drawing/2014/main" id="{1240C6D4-010F-DF98-B3DA-CCC7E143BC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1AB45A5-1806-727A-3018-70F91CD58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2677C6F-5663-4A6B-993A-0F7DE305C7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28" name="AutoShape 15">
            <a:extLst>
              <a:ext uri="{FF2B5EF4-FFF2-40B4-BE49-F238E27FC236}">
                <a16:creationId xmlns:a16="http://schemas.microsoft.com/office/drawing/2014/main" id="{DF797BA0-FC6F-8BB8-86F5-25F5281CC68A}"/>
              </a:ext>
            </a:extLst>
          </p:cNvPr>
          <p:cNvSpPr>
            <a:spLocks noChangeAspect="1" noChangeArrowheads="1" noTextEdit="1"/>
          </p:cNvSpPr>
          <p:nvPr userDrawn="1"/>
        </p:nvSpPr>
        <p:spPr bwMode="auto">
          <a:xfrm>
            <a:off x="325438" y="277813"/>
            <a:ext cx="11503025" cy="246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029" name="Freeform 17">
            <a:extLst>
              <a:ext uri="{FF2B5EF4-FFF2-40B4-BE49-F238E27FC236}">
                <a16:creationId xmlns:a16="http://schemas.microsoft.com/office/drawing/2014/main" id="{3CBCB16A-8C4D-0A77-B0DA-E6BFA8530773}"/>
              </a:ext>
            </a:extLst>
          </p:cNvPr>
          <p:cNvSpPr>
            <a:spLocks/>
          </p:cNvSpPr>
          <p:nvPr userDrawn="1"/>
        </p:nvSpPr>
        <p:spPr bwMode="auto">
          <a:xfrm>
            <a:off x="325438" y="271463"/>
            <a:ext cx="11515725" cy="466725"/>
          </a:xfrm>
          <a:custGeom>
            <a:avLst/>
            <a:gdLst>
              <a:gd name="T0" fmla="*/ 0 w 9070"/>
              <a:gd name="T1" fmla="*/ 2147483646 h 490"/>
              <a:gd name="T2" fmla="*/ 0 w 9070"/>
              <a:gd name="T3" fmla="*/ 2147483646 h 490"/>
              <a:gd name="T4" fmla="*/ 2147483646 w 9070"/>
              <a:gd name="T5" fmla="*/ 2147483646 h 490"/>
              <a:gd name="T6" fmla="*/ 2147483646 w 9070"/>
              <a:gd name="T7" fmla="*/ 0 h 490"/>
              <a:gd name="T8" fmla="*/ 0 w 9070"/>
              <a:gd name="T9" fmla="*/ 0 h 490"/>
              <a:gd name="T10" fmla="*/ 0 w 9070"/>
              <a:gd name="T11" fmla="*/ 2147483646 h 49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070" h="490">
                <a:moveTo>
                  <a:pt x="0" y="490"/>
                </a:moveTo>
                <a:lnTo>
                  <a:pt x="0" y="490"/>
                </a:lnTo>
                <a:lnTo>
                  <a:pt x="9070" y="490"/>
                </a:lnTo>
                <a:lnTo>
                  <a:pt x="9070" y="0"/>
                </a:lnTo>
                <a:lnTo>
                  <a:pt x="0" y="0"/>
                </a:lnTo>
                <a:lnTo>
                  <a:pt x="0" y="490"/>
                </a:lnTo>
                <a:close/>
              </a:path>
            </a:pathLst>
          </a:custGeom>
          <a:solidFill>
            <a:schemeClr val="bg1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036" name="Freeform 18">
            <a:extLst>
              <a:ext uri="{FF2B5EF4-FFF2-40B4-BE49-F238E27FC236}">
                <a16:creationId xmlns:a16="http://schemas.microsoft.com/office/drawing/2014/main" id="{042BA4C6-825B-5DE0-85FB-F6FBDB8504CF}"/>
              </a:ext>
            </a:extLst>
          </p:cNvPr>
          <p:cNvSpPr>
            <a:spLocks/>
          </p:cNvSpPr>
          <p:nvPr userDrawn="1"/>
        </p:nvSpPr>
        <p:spPr bwMode="auto">
          <a:xfrm>
            <a:off x="325438" y="738188"/>
            <a:ext cx="11515725" cy="1395412"/>
          </a:xfrm>
          <a:custGeom>
            <a:avLst/>
            <a:gdLst>
              <a:gd name="T0" fmla="*/ 0 w 9070"/>
              <a:gd name="T1" fmla="*/ 770 h 2108"/>
              <a:gd name="T2" fmla="*/ 0 w 9070"/>
              <a:gd name="T3" fmla="*/ 770 h 2108"/>
              <a:gd name="T4" fmla="*/ 3270 w 9070"/>
              <a:gd name="T5" fmla="*/ 770 h 2108"/>
              <a:gd name="T6" fmla="*/ 3270 w 9070"/>
              <a:gd name="T7" fmla="*/ 0 h 2108"/>
              <a:gd name="T8" fmla="*/ 0 w 9070"/>
              <a:gd name="T9" fmla="*/ 0 h 2108"/>
              <a:gd name="T10" fmla="*/ 0 w 9070"/>
              <a:gd name="T11" fmla="*/ 770 h 210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9070" h="2108">
                <a:moveTo>
                  <a:pt x="0" y="2108"/>
                </a:moveTo>
                <a:lnTo>
                  <a:pt x="0" y="2108"/>
                </a:lnTo>
                <a:lnTo>
                  <a:pt x="9070" y="2108"/>
                </a:lnTo>
                <a:lnTo>
                  <a:pt x="9070" y="0"/>
                </a:lnTo>
                <a:lnTo>
                  <a:pt x="0" y="0"/>
                </a:lnTo>
                <a:lnTo>
                  <a:pt x="0" y="2108"/>
                </a:lnTo>
                <a:close/>
              </a:path>
            </a:pathLst>
          </a:custGeom>
          <a:solidFill>
            <a:schemeClr val="bg2">
              <a:lumMod val="40000"/>
              <a:lumOff val="60000"/>
            </a:schemeClr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ja-JP" altLang="en-US"/>
          </a:p>
        </p:txBody>
      </p:sp>
      <p:sp>
        <p:nvSpPr>
          <p:cNvPr id="1033" name="AutoShape 9">
            <a:extLst>
              <a:ext uri="{FF2B5EF4-FFF2-40B4-BE49-F238E27FC236}">
                <a16:creationId xmlns:a16="http://schemas.microsoft.com/office/drawing/2014/main" id="{6AB6959F-AECF-EB0F-9E03-C602C8BD6B1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8138" y="260350"/>
            <a:ext cx="11515725" cy="24765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defRPr/>
            </a:pPr>
            <a:endParaRPr lang="ja-JP" altLang="en-US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75592C1-A77B-FBA9-BA59-1975C75001A4}"/>
              </a:ext>
            </a:extLst>
          </p:cNvPr>
          <p:cNvSpPr/>
          <p:nvPr userDrawn="1"/>
        </p:nvSpPr>
        <p:spPr>
          <a:xfrm>
            <a:off x="2004174" y="313075"/>
            <a:ext cx="8183652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ja-JP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The</a:t>
            </a:r>
            <a:r>
              <a:rPr lang="ja-JP" altLang="en-US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r>
              <a:rPr lang="en-US" altLang="ja-JP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 pitchFamily="34" charset="0"/>
                <a:cs typeface="Calibri Light" panose="020F0302020204030204" pitchFamily="34" charset="0"/>
              </a:rPr>
              <a:t>43rd Annual Meeting of the Japanese Association for Chest Surgery</a:t>
            </a:r>
            <a:endParaRPr lang="ja-JP" altLang="en-US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FE0F4D7-4BBF-BAB9-AF6E-3BF8CEC78D79}"/>
              </a:ext>
            </a:extLst>
          </p:cNvPr>
          <p:cNvSpPr/>
          <p:nvPr userDrawn="1"/>
        </p:nvSpPr>
        <p:spPr>
          <a:xfrm>
            <a:off x="1723648" y="898495"/>
            <a:ext cx="8744703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ja-JP" alt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43</a:t>
            </a:r>
            <a:r>
              <a:rPr lang="ja-JP" alt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回 日本呼吸器外科学会学術集会</a:t>
            </a:r>
            <a:endParaRPr lang="en-US" altLang="ja-JP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defRPr/>
            </a:pPr>
            <a:r>
              <a:rPr lang="en-US" altLang="ja-JP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lang="ja-JP" altLang="en-US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開示</a:t>
            </a:r>
            <a:endParaRPr lang="ja-JP" altLang="en-US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1034" name="図 3">
            <a:extLst>
              <a:ext uri="{FF2B5EF4-FFF2-40B4-BE49-F238E27FC236}">
                <a16:creationId xmlns:a16="http://schemas.microsoft.com/office/drawing/2014/main" id="{0ACD71B3-A21E-9A12-B519-6401805310E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900" y="921246"/>
            <a:ext cx="898759" cy="897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803" r:id="rId1"/>
    <p:sldLayoutId id="214748380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>
            <a:extLst>
              <a:ext uri="{FF2B5EF4-FFF2-40B4-BE49-F238E27FC236}">
                <a16:creationId xmlns:a16="http://schemas.microsoft.com/office/drawing/2014/main" id="{62AA16EB-4700-F0F0-A523-E118484E08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400" y="2924175"/>
            <a:ext cx="11161240" cy="3816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6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過去</a:t>
            </a:r>
            <a:r>
              <a:rPr lang="en-US" altLang="ja-JP" sz="26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3</a:t>
            </a:r>
            <a:r>
              <a:rPr lang="ja-JP" altLang="en-US" sz="26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年間において演題発表に関連し、開示すべき</a:t>
            </a:r>
            <a:r>
              <a:rPr lang="en-US" altLang="ja-JP" sz="26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CO I </a:t>
            </a:r>
            <a:r>
              <a:rPr lang="ja-JP" altLang="en-US" sz="26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関係にある企業などとして、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①顧問：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	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なし</a:t>
            </a:r>
            <a:endParaRPr lang="en-US" altLang="ja-JP" sz="2400" dirty="0"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②株保有・利益：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③特許使用料：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④講演料：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	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⑤原稿料：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	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なし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⑥受託研究・共同研究費：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○○製薬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⑦奨学寄付金：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○○製薬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⑧寄付講座所属：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あり（○○製薬）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　　⑨贈答品などの報酬：</a:t>
            </a:r>
            <a:r>
              <a:rPr lang="en-US" altLang="ja-JP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		</a:t>
            </a:r>
            <a:r>
              <a:rPr lang="ja-JP" altLang="en-US" sz="2400" dirty="0"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なし</a:t>
            </a:r>
            <a:endParaRPr lang="ja-JP" altLang="en-US" sz="1800" dirty="0"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FCF3FFE-194A-EB7F-8FAE-05AF7D5699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5438" y="2163763"/>
            <a:ext cx="8237537" cy="754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ja-JP" altLang="en-US" sz="3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Yu Gothic UI Semibold" panose="020B0700000000000000" pitchFamily="50" charset="-128"/>
                <a:ea typeface="Yu Gothic UI Semibold" panose="020B0700000000000000" pitchFamily="50" charset="-128"/>
              </a:rPr>
              <a:t>筆頭発表者名：　○○　○○</a:t>
            </a:r>
            <a:endParaRPr kumimoji="0" lang="en-US" altLang="ja-JP" sz="3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Yu Gothic UI Semibold" panose="020B0700000000000000" pitchFamily="50" charset="-128"/>
              <a:ea typeface="Yu Gothic UI Semibold" panose="020B0700000000000000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120</Words>
  <Application>Microsoft Office PowerPoint</Application>
  <PresentationFormat>ワイド画面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 UI Semibold</vt:lpstr>
      <vt:lpstr>メイリオ</vt:lpstr>
      <vt:lpstr>Arial</vt:lpstr>
      <vt:lpstr>Calibri</vt:lpstr>
      <vt:lpstr>Century Gothic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nagoya</dc:creator>
  <cp:lastModifiedBy>渡部 真緒 (Mao Watanabe)</cp:lastModifiedBy>
  <cp:revision>32</cp:revision>
  <dcterms:created xsi:type="dcterms:W3CDTF">2012-11-19T03:19:49Z</dcterms:created>
  <dcterms:modified xsi:type="dcterms:W3CDTF">2026-02-03T06:49:46Z</dcterms:modified>
</cp:coreProperties>
</file>