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99"/>
    <a:srgbClr val="0066FF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89" d="100"/>
          <a:sy n="89" d="100"/>
        </p:scale>
        <p:origin x="1296" y="44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2026/3/13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2026/3/13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824483"/>
          </a:xfrm>
          <a:prstGeom prst="rect">
            <a:avLst/>
          </a:prstGeom>
          <a:solidFill>
            <a:srgbClr val="3333FF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ja-JP" sz="20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43</a:t>
            </a:r>
            <a:r>
              <a:rPr lang="zh-CN" altLang="en-US" sz="20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回日本呼吸器外科学会学術集会</a:t>
            </a:r>
            <a:endParaRPr lang="en-US" altLang="zh-CN" sz="2000" b="1" dirty="0">
              <a:solidFill>
                <a:schemeClr val="bg1"/>
              </a:solidFill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送付票</a:t>
            </a:r>
            <a:r>
              <a:rPr lang="en-US" altLang="ja-JP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r>
              <a:rPr lang="ja-JP" altLang="en-US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　掲示用ポスター・チラシ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566012"/>
              </p:ext>
            </p:extLst>
          </p:nvPr>
        </p:nvGraphicFramePr>
        <p:xfrm>
          <a:off x="108743" y="960239"/>
          <a:ext cx="6946902" cy="4147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65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学会名・</a:t>
                      </a:r>
                      <a:endParaRPr kumimoji="1" lang="en-US" altLang="ja-JP" sz="1300" b="1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300" b="1">
                          <a:latin typeface="+mn-ea"/>
                          <a:ea typeface="+mn-ea"/>
                        </a:rPr>
                        <a:t>研究会名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／　　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〒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305-0032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　茨城県つくば市竹園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2-20-3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つくば国際会議場 小会議室 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3F 304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43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回日本呼吸器外科学会学術集会　運営本部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TEL:029-861-0001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日（水）　午前中必着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109</Words>
  <Application>Microsoft Office PowerPoint</Application>
  <PresentationFormat>B5 (ISO) 176x250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正宗 由衣 (Yui Masamune)</cp:lastModifiedBy>
  <cp:revision>119</cp:revision>
  <cp:lastPrinted>2021-09-17T10:53:59Z</cp:lastPrinted>
  <dcterms:created xsi:type="dcterms:W3CDTF">2011-01-14T11:42:04Z</dcterms:created>
  <dcterms:modified xsi:type="dcterms:W3CDTF">2026-03-13T01:16:43Z</dcterms:modified>
</cp:coreProperties>
</file>