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D1617D7-8F3C-4DF5-BD4F-BAA1F2612B41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F19E073-CA12-4184-97D5-E360BA76D4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7255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7EEC5-7730-4ADA-90D6-659911613D01}" type="datetimeFigureOut">
              <a:rPr kumimoji="1" lang="ja-JP" altLang="en-US" smtClean="0"/>
              <a:t>2024/2/23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EDF74-A84A-4456-8979-C30ACF054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113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8AB51-D545-4888-85D5-85FBA48BF10D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3004C-E1C9-4F22-8CDD-AC5927F5C6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165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E10ED-3F04-40ED-A89C-23E5889B0D41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8AC78-4A4F-40EE-8B12-90A66A92D2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717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830C4-7F76-4F6E-A5C7-8F8EC4C84285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09CF7-8E0E-4477-8F57-28848ACF74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002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F575E-A46F-450E-8453-EF218CD7369E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38F18-385F-4CF7-ACCE-6E60630061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557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2ADA-CAB3-41E9-A3D4-4E1F022D4913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9EFA1-15D6-452A-ABA8-CEF067D718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015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4AECC-B9A3-4910-804C-7B13370AA972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05EBA-7198-4DB0-A6D1-0B0B7FFDD3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697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4F3EC-255A-43BF-83F4-6CA672DE3AE9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B2CB-1268-49E0-A804-9E9BD28303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410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E815D-4C17-422E-AB38-B53ED10529F1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4E4E9-CB6C-45B1-9E1A-837E3D7E7D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625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96827-38B5-4123-AB15-A7847A645B80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D4DC8-DF88-4269-912B-E1849715BE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349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D5708-AD6A-439A-9600-54935525DC1C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0876B-FB2E-4814-9306-08F4E39050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957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34F4D-AD33-4E9A-8311-CF5039B243AF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27273-9315-42F0-8179-B11E399DF6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500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F257E62-0923-4165-9136-2271FF7E4074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8536360-02D4-47DC-876D-886ACFF179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745025"/>
              </p:ext>
            </p:extLst>
          </p:nvPr>
        </p:nvGraphicFramePr>
        <p:xfrm>
          <a:off x="500063" y="876300"/>
          <a:ext cx="8143875" cy="4820512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1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163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該当の状況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企業名称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(1) 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役員・顧問職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・特許料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(2)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株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(3) </a:t>
                      </a:r>
                      <a:r>
                        <a:rPr lang="ja-JP" altLang="ja-JP" sz="1800" kern="0" dirty="0">
                          <a:latin typeface="+mn-ea"/>
                          <a:ea typeface="+mn-ea"/>
                          <a:cs typeface="Times New Roman"/>
                        </a:rPr>
                        <a:t>講演料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・</a:t>
                      </a:r>
                      <a:r>
                        <a:rPr lang="ja-JP" altLang="ja-JP" sz="1800" kern="0" dirty="0">
                          <a:latin typeface="+mn-ea"/>
                          <a:ea typeface="+mn-ea"/>
                          <a:cs typeface="Times New Roman"/>
                        </a:rPr>
                        <a:t>原稿料など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4</a:t>
                      </a: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) 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研究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助成金・寄附等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5</a:t>
                      </a: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委受託研究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(6)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専門的助言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/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証言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143" name="テキスト ボックス 6"/>
          <p:cNvSpPr txBox="1">
            <a:spLocks noChangeArrowheads="1"/>
          </p:cNvSpPr>
          <p:nvPr/>
        </p:nvSpPr>
        <p:spPr bwMode="auto">
          <a:xfrm>
            <a:off x="2684463" y="692150"/>
            <a:ext cx="3775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筆頭演者の利益相反状態の開示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48424" y="6309320"/>
            <a:ext cx="344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36</a:t>
            </a:r>
            <a:r>
              <a:rPr lang="ja-JP" altLang="en-US" dirty="0"/>
              <a:t>回日本内分泌外科学会総会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2015-03-01T07:41:29Z</dcterms:created>
  <dcterms:modified xsi:type="dcterms:W3CDTF">2024-02-23T01:56:31Z</dcterms:modified>
</cp:coreProperties>
</file>