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1617D7-8F3C-4DF5-BD4F-BAA1F2612B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19E073-CA12-4184-97D5-E360BA76D4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25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7EEC5-7730-4ADA-90D6-659911613D01}" type="datetimeFigureOut">
              <a:rPr kumimoji="1" lang="ja-JP" altLang="en-US" smtClean="0"/>
              <a:t>2024/2/23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EDF74-A84A-4456-8979-C30ACF054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8AB51-D545-4888-85D5-85FBA48BF10D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3004C-E1C9-4F22-8CDD-AC5927F5C6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165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10ED-3F04-40ED-A89C-23E5889B0D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AC78-4A4F-40EE-8B12-90A66A92D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17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30C4-7F76-4F6E-A5C7-8F8EC4C84285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9CF7-8E0E-4477-8F57-28848ACF74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02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575E-A46F-450E-8453-EF218CD7369E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8F18-385F-4CF7-ACCE-6E60630061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557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2ADA-CAB3-41E9-A3D4-4E1F022D4913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EFA1-15D6-452A-ABA8-CEF067D718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15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AECC-B9A3-4910-804C-7B13370AA972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5EBA-7198-4DB0-A6D1-0B0B7FFD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9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F3EC-255A-43BF-83F4-6CA672DE3AE9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B2CB-1268-49E0-A804-9E9BD28303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410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815D-4C17-422E-AB38-B53ED10529F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E4E9-CB6C-45B1-9E1A-837E3D7E7D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2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6827-38B5-4123-AB15-A7847A645B80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4DC8-DF88-4269-912B-E1849715BE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49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5708-AD6A-439A-9600-54935525DC1C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876B-FB2E-4814-9306-08F4E39050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57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4F4D-AD33-4E9A-8311-CF5039B243AF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27273-9315-42F0-8179-B11E399DF6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500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257E62-0923-4165-9136-2271FF7E4074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536360-02D4-47DC-876D-886ACFF179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テキスト ボックス 4"/>
          <p:cNvSpPr txBox="1">
            <a:spLocks noChangeArrowheads="1"/>
          </p:cNvSpPr>
          <p:nvPr/>
        </p:nvSpPr>
        <p:spPr bwMode="auto">
          <a:xfrm>
            <a:off x="2598738" y="3213100"/>
            <a:ext cx="3946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itchFamily="34" charset="0"/>
              </a:rPr>
              <a:t>すべての項目に該当なし</a:t>
            </a:r>
          </a:p>
        </p:txBody>
      </p:sp>
      <p:sp>
        <p:nvSpPr>
          <p:cNvPr id="5124" name="テキスト ボックス 6"/>
          <p:cNvSpPr txBox="1">
            <a:spLocks noChangeArrowheads="1"/>
          </p:cNvSpPr>
          <p:nvPr/>
        </p:nvSpPr>
        <p:spPr bwMode="auto">
          <a:xfrm>
            <a:off x="1966913" y="2039938"/>
            <a:ext cx="5210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筆頭演者の利益相反状態の開示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48424" y="6309320"/>
            <a:ext cx="347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回日本内分泌外科学会総会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2015-03-01T07:41:29Z</dcterms:created>
  <dcterms:modified xsi:type="dcterms:W3CDTF">2024-02-23T01:56:12Z</dcterms:modified>
</cp:coreProperties>
</file>