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2024/2/23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4333"/>
              </p:ext>
            </p:extLst>
          </p:nvPr>
        </p:nvGraphicFramePr>
        <p:xfrm>
          <a:off x="500063" y="876300"/>
          <a:ext cx="8143875" cy="480318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892175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652242" y="511670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POSTER DISCUSSION or POSTER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回日本内分泌外科学会総会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7795" y="5809738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筆頭演者氏名：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92148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2015-03-01T07:41:29Z</dcterms:created>
  <dcterms:modified xsi:type="dcterms:W3CDTF">2024-02-23T01:57:14Z</dcterms:modified>
</cp:coreProperties>
</file>