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3" r:id="rId2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DDDD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1162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60" d="100"/>
        <a:sy n="16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D1617D7-8F3C-4DF5-BD4F-BAA1F2612B41}" type="datetimeFigureOut">
              <a:rPr lang="ja-JP" altLang="en-US"/>
              <a:pPr>
                <a:defRPr/>
              </a:pPr>
              <a:t>2024/2/23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F19E073-CA12-4184-97D5-E360BA76D4B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272554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B7EEC5-7730-4ADA-90D6-659911613D01}" type="datetimeFigureOut">
              <a:rPr kumimoji="1" lang="ja-JP" altLang="en-US" smtClean="0"/>
              <a:t>2024/2/23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0EDF74-A84A-4456-8979-C30ACF0548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41130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B8AB51-D545-4888-85D5-85FBA48BF10D}" type="datetimeFigureOut">
              <a:rPr lang="ja-JP" altLang="en-US"/>
              <a:pPr>
                <a:defRPr/>
              </a:pPr>
              <a:t>2024/2/23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03004C-E1C9-4F22-8CDD-AC5927F5C6B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81657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CE10ED-3F04-40ED-A89C-23E5889B0D41}" type="datetimeFigureOut">
              <a:rPr lang="ja-JP" altLang="en-US"/>
              <a:pPr>
                <a:defRPr/>
              </a:pPr>
              <a:t>2024/2/23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8AC78-4A4F-40EE-8B12-90A66A92D2D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17173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0830C4-7F76-4F6E-A5C7-8F8EC4C84285}" type="datetimeFigureOut">
              <a:rPr lang="ja-JP" altLang="en-US"/>
              <a:pPr>
                <a:defRPr/>
              </a:pPr>
              <a:t>2024/2/23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209CF7-8E0E-4477-8F57-28848ACF744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60021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EF575E-A46F-450E-8453-EF218CD7369E}" type="datetimeFigureOut">
              <a:rPr lang="ja-JP" altLang="en-US"/>
              <a:pPr>
                <a:defRPr/>
              </a:pPr>
              <a:t>2024/2/23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A38F18-385F-4CF7-ACCE-6E606300616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95577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982ADA-CAB3-41E9-A3D4-4E1F022D4913}" type="datetimeFigureOut">
              <a:rPr lang="ja-JP" altLang="en-US"/>
              <a:pPr>
                <a:defRPr/>
              </a:pPr>
              <a:t>2024/2/23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59EFA1-15D6-452A-ABA8-CEF067D7189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10156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B4AECC-B9A3-4910-804C-7B13370AA972}" type="datetimeFigureOut">
              <a:rPr lang="ja-JP" altLang="en-US"/>
              <a:pPr>
                <a:defRPr/>
              </a:pPr>
              <a:t>2024/2/23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205EBA-7198-4DB0-A6D1-0B0B7FFDD32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86979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34F3EC-255A-43BF-83F4-6CA672DE3AE9}" type="datetimeFigureOut">
              <a:rPr lang="ja-JP" altLang="en-US"/>
              <a:pPr>
                <a:defRPr/>
              </a:pPr>
              <a:t>2024/2/23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41B2CB-1268-49E0-A804-9E9BD28303A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34104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3E815D-4C17-422E-AB38-B53ED10529F1}" type="datetimeFigureOut">
              <a:rPr lang="ja-JP" altLang="en-US"/>
              <a:pPr>
                <a:defRPr/>
              </a:pPr>
              <a:t>2024/2/23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94E4E9-CB6C-45B1-9E1A-837E3D7E7D7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36253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C96827-38B5-4123-AB15-A7847A645B80}" type="datetimeFigureOut">
              <a:rPr lang="ja-JP" altLang="en-US"/>
              <a:pPr>
                <a:defRPr/>
              </a:pPr>
              <a:t>2024/2/23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7D4DC8-DF88-4269-912B-E1849715BEE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23491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D5708-AD6A-439A-9600-54935525DC1C}" type="datetimeFigureOut">
              <a:rPr lang="ja-JP" altLang="en-US"/>
              <a:pPr>
                <a:defRPr/>
              </a:pPr>
              <a:t>2024/2/23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20876B-FB2E-4814-9306-08F4E390502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29577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934F4D-AD33-4E9A-8311-CF5039B243AF}" type="datetimeFigureOut">
              <a:rPr lang="ja-JP" altLang="en-US"/>
              <a:pPr>
                <a:defRPr/>
              </a:pPr>
              <a:t>2024/2/23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A27273-9315-42F0-8179-B11E399DF62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95007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F257E62-0923-4165-9136-2271FF7E4074}" type="datetimeFigureOut">
              <a:rPr lang="ja-JP" altLang="en-US"/>
              <a:pPr>
                <a:defRPr/>
              </a:pPr>
              <a:t>2024/2/23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8536360-02D4-47DC-876D-886ACFF179E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テキスト ボックス 5"/>
          <p:cNvSpPr txBox="1">
            <a:spLocks noChangeArrowheads="1"/>
          </p:cNvSpPr>
          <p:nvPr/>
        </p:nvSpPr>
        <p:spPr bwMode="auto">
          <a:xfrm>
            <a:off x="2538413" y="1214438"/>
            <a:ext cx="41286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/>
              <a:t>POSTER DISCUSSION</a:t>
            </a:r>
            <a:r>
              <a:rPr lang="ja-JP" altLang="en-US" sz="2400" dirty="0"/>
              <a:t> </a:t>
            </a:r>
            <a:r>
              <a:rPr lang="en-US" altLang="ja-JP" sz="2400" dirty="0"/>
              <a:t>or POSTER</a:t>
            </a:r>
            <a:endParaRPr lang="ja-JP" altLang="en-US" sz="2400" dirty="0"/>
          </a:p>
        </p:txBody>
      </p:sp>
      <p:sp>
        <p:nvSpPr>
          <p:cNvPr id="8196" name="テキスト ボックス 4"/>
          <p:cNvSpPr txBox="1">
            <a:spLocks noChangeArrowheads="1"/>
          </p:cNvSpPr>
          <p:nvPr/>
        </p:nvSpPr>
        <p:spPr bwMode="auto">
          <a:xfrm>
            <a:off x="2598738" y="3213100"/>
            <a:ext cx="39465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latin typeface="Arial" pitchFamily="34" charset="0"/>
              </a:rPr>
              <a:t>すべての項目に該当なし</a:t>
            </a:r>
          </a:p>
        </p:txBody>
      </p:sp>
      <p:sp>
        <p:nvSpPr>
          <p:cNvPr id="8197" name="テキスト ボックス 6"/>
          <p:cNvSpPr txBox="1">
            <a:spLocks noChangeArrowheads="1"/>
          </p:cNvSpPr>
          <p:nvPr/>
        </p:nvSpPr>
        <p:spPr bwMode="auto">
          <a:xfrm>
            <a:off x="1966913" y="2039938"/>
            <a:ext cx="521017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筆頭演者の利益相反状態の開示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748424" y="6309320"/>
            <a:ext cx="34996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第</a:t>
            </a:r>
            <a:r>
              <a:rPr lang="en-US" altLang="ja-JP"/>
              <a:t>36</a:t>
            </a:r>
            <a:r>
              <a:rPr lang="ja-JP" altLang="en-US"/>
              <a:t>回</a:t>
            </a:r>
            <a:r>
              <a:rPr lang="ja-JP" altLang="en-US" dirty="0"/>
              <a:t>日本内分泌外科学会総会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131840" y="5141620"/>
            <a:ext cx="2377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発表者氏名：　　　　　　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</Words>
  <Application>Microsoft Office PowerPoint</Application>
  <PresentationFormat>画面に合わせる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2015-03-01T07:41:29Z</dcterms:created>
  <dcterms:modified xsi:type="dcterms:W3CDTF">2024-02-23T01:56:54Z</dcterms:modified>
</cp:coreProperties>
</file>