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テーマ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howGuides="1">
      <p:cViewPr varScale="1">
        <p:scale>
          <a:sx n="119" d="100"/>
          <a:sy n="119" d="100"/>
        </p:scale>
        <p:origin x="760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5" d="100"/>
        <a:sy n="1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6ED7BB6-98AF-9854-3F89-29374742A63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FC3005A-83CE-FE59-98DE-3E59D1912E9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60740246-9D8A-63F4-43AD-4C8EB0A5B86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9E78173F-0123-6CFE-3E73-EF3E570144F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2119F8F8-A914-CA4A-98D7-567EEA021E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3486C51-7FD8-9C17-D454-710BE477271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1F63D7E-CD46-A4C5-0F74-E0A0709ABA1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22B640C3-2FB5-721E-D067-E1FF5642239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DA4B03F-8F72-369F-F66C-8B0E882B2E3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5A7ED21-D248-5314-8FC1-AB0F0CF2A5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3572D533-857A-7970-A127-CA3AAA1E7A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FC05EBCB-4F28-D84A-813F-46B58FCE18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B37F6891-0B27-7B94-70F9-1E0A62CE4B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B552F46B-0461-7746-8526-C154A8B1777B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0E2D857E-C11C-2BB6-2B8D-7BF9A89455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19E37C0-01E3-2063-555E-CCBDDDA048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05BBDB-C9F8-DF4F-73A7-4ABC555B01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E88915-EEC9-09F5-1778-E01583616D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74FD77-AB5C-5639-C3FD-A592B351E4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1FB2D-76B3-E940-83ED-97D339211D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4927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5B6126-5EA9-086A-D981-345689D9F7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70ECF5-6D7E-CFC8-0003-871A8E1559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9C3712-019C-696B-150B-5738F6A88E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285A8-82B8-9C4B-8346-631C44C61D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302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F0AF89A-39F9-035D-0876-246E72A93F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419C7E-5017-787A-A005-94BF969652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B121D3-8C41-8DDC-06DC-FC1BA6C8F3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5D213-77B6-9246-BEA3-A16FC13FB6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8213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9EDA325-D666-2031-D081-19A9F20D44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D367FE-3065-0A57-E32E-98A7986A61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3E778F-A76F-429C-23DA-FA99D71685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24712-8051-5B4E-B057-C0B1FACF31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0289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29D3D4-695F-93EA-669C-8AAD2CE8CB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F78B7F-0EAB-119D-B5A7-5A0A61CAF9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BC7373-C48E-9694-C87D-30CC982FAD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1F31F-F188-E642-919D-3E43082D40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9815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275020-B3B3-69E0-CED0-DF793F6872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3A6C28-BDD9-3D4B-8138-DC9D8C7203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CE5544-2642-413D-C56F-092F595DBC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96989-2670-1346-845D-15E3C53A87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2558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B781746-6343-BD4A-FE8F-3AEFC4C6AC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36FB196-FCB0-5C42-F6C6-82183182F6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63AF3DE-D34E-F63F-5195-8116CCF1B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385E7-78C2-3C49-937D-251945D6A0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1944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BF7C226-A14C-7013-C15E-6E75A80D01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54BE6D7-951F-C049-1146-59BD8BFDDE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31D686A-0DAC-D300-D9B2-918B04FB42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5A2BC-EDAD-8A44-9F7D-70A1FFF30E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431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DC9C45E-6666-71C4-2E20-48ACD3DCF9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BA7463C-FA10-C5E0-8E46-FBEE696B00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336D65C-C7DF-FF3F-1E8D-27682A82A4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66F14-D4C9-9249-9F73-B6946737DD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7032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B1E101-88F8-14F3-23C2-80E63C596B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8BBA5A-E8EA-B3D8-8038-C89C22F6A7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95D867-D2B6-5B13-37FC-361BC07D9B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95A28-373A-D841-92CE-FB46923668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444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9FD535-4680-2225-A8B5-1966C5451D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28280B-A82A-0777-25F0-642371D681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86F495-AA20-C513-8723-519BCF5F22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09FAA-9DE9-5047-AAA5-CD09E775EF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8872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4698161-DCC9-FE18-D96C-20FB7EE26B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409E255-BCEE-20BC-8B21-E0D863286F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AA3087A-BCB6-A173-A397-B66849B502F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56E0C88-FD1E-AEA7-F3D1-ABC2249EBFE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92B2A68-AF94-47AB-CF91-7C2E3590F11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A2CC45A6-E338-A94F-99A1-4DCC895862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EE2B0773-D5C2-B2DD-B4C4-0EBA24EC9B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14539" y="925513"/>
            <a:ext cx="8239125" cy="2481262"/>
          </a:xfrm>
          <a:solidFill>
            <a:srgbClr val="000080"/>
          </a:solidFill>
          <a:ln w="28575"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4800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ＣＯＩ 開示</a:t>
            </a:r>
            <a:br>
              <a:rPr kumimoji="0" lang="en-US" altLang="ja-JP" sz="48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</a:br>
            <a:br>
              <a:rPr kumimoji="0" lang="en-US" altLang="ja-JP" sz="2400" b="1" i="1" dirty="0">
                <a:solidFill>
                  <a:srgbClr val="FFFF1F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</a:br>
            <a:br>
              <a:rPr kumimoji="0" lang="en-US" altLang="ja-JP" sz="2400" b="1" dirty="0">
                <a:solidFill>
                  <a:srgbClr val="FFFF1F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</a:br>
            <a:endParaRPr kumimoji="0" lang="en-US" altLang="ja-JP" sz="2400" b="1" dirty="0">
              <a:solidFill>
                <a:srgbClr val="FFFF1F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12F7325D-5D5D-3FFE-64F7-B7780E67B7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1" y="3838575"/>
            <a:ext cx="9144000" cy="16002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</a:t>
            </a:r>
            <a:r>
              <a:rPr kumimoji="0" lang="ja-JP" altLang="en-US" sz="2800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今回の発表に関して</a:t>
            </a:r>
            <a:endParaRPr kumimoji="0" lang="en-US" altLang="ja-JP" sz="2800" b="1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開示すべき</a:t>
            </a:r>
            <a:r>
              <a:rPr kumimoji="0" lang="en-US" altLang="ja-JP" sz="28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COI</a:t>
            </a:r>
            <a:r>
              <a:rPr kumimoji="0" lang="ja-JP" altLang="en-US" sz="2800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関係にある企業などはありません。</a:t>
            </a:r>
            <a:endParaRPr kumimoji="0" lang="en-US" altLang="ja-JP" sz="2800" b="1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3" name="正方形/長方形 4">
            <a:extLst>
              <a:ext uri="{FF2B5EF4-FFF2-40B4-BE49-F238E27FC236}">
                <a16:creationId xmlns:a16="http://schemas.microsoft.com/office/drawing/2014/main" id="{8CB63E7C-2297-8AF1-40B6-5213267C6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8314" y="2579689"/>
            <a:ext cx="62515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>
                <a:solidFill>
                  <a:srgbClr val="FFFF1F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筆頭発表者名：　○○　○○</a:t>
            </a:r>
            <a:endParaRPr lang="ja-JP" altLang="en-US" sz="280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809</TotalTime>
  <Words>31</Words>
  <Application>Microsoft Macintosh PowerPoint</Application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Yu Gothic</vt:lpstr>
      <vt:lpstr>Arial</vt:lpstr>
      <vt:lpstr>Times New Roman</vt:lpstr>
      <vt:lpstr>Default Design</vt:lpstr>
      <vt:lpstr>ＣＯＩ 開示  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staff-tohoku05</dc:creator>
  <cp:lastModifiedBy>jamttc2020@gmail.com</cp:lastModifiedBy>
  <cp:revision>102</cp:revision>
  <dcterms:created xsi:type="dcterms:W3CDTF">2000-09-04T17:39:07Z</dcterms:created>
  <dcterms:modified xsi:type="dcterms:W3CDTF">2022-11-22T06:47:09Z</dcterms:modified>
</cp:coreProperties>
</file>