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719" autoAdjust="0"/>
  </p:normalViewPr>
  <p:slideViewPr>
    <p:cSldViewPr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E431B-CBF7-4669-8718-E710DEDD2E75}" type="datetimeFigureOut">
              <a:rPr kumimoji="1" lang="ja-JP" altLang="en-US" smtClean="0"/>
              <a:pPr/>
              <a:t>2026/1/8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09800" y="285729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4000" dirty="0"/>
              <a:t>第</a:t>
            </a:r>
            <a:r>
              <a:rPr lang="en-US" altLang="ja-JP" sz="4000" dirty="0"/>
              <a:t>51</a:t>
            </a:r>
            <a:r>
              <a:rPr lang="ja-JP" altLang="en-US" sz="4000" dirty="0"/>
              <a:t>回日本小児眼科学会総会</a:t>
            </a:r>
            <a:br>
              <a:rPr lang="en-US" altLang="ja-JP" sz="4000" dirty="0"/>
            </a:br>
            <a:r>
              <a:rPr lang="ja-JP" altLang="en-US" sz="4000" dirty="0"/>
              <a:t>利益相反開示</a:t>
            </a:r>
            <a:br>
              <a:rPr lang="en-US" altLang="ja-JP" sz="4000" dirty="0"/>
            </a:br>
            <a:br>
              <a:rPr lang="en-US" altLang="ja-JP" sz="4000" dirty="0"/>
            </a:br>
            <a:r>
              <a:rPr lang="ja-JP" altLang="en-US" sz="3200" dirty="0"/>
              <a:t>筆頭演者：○○ ○○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166910" y="4149080"/>
            <a:ext cx="7929618" cy="2112640"/>
          </a:xfrm>
        </p:spPr>
        <p:txBody>
          <a:bodyPr>
            <a:normAutofit fontScale="85000" lnSpcReduction="10000"/>
          </a:bodyPr>
          <a:lstStyle/>
          <a:p>
            <a:r>
              <a:rPr kumimoji="1" lang="en-US" altLang="ja-JP" dirty="0">
                <a:solidFill>
                  <a:srgbClr val="FFFF00"/>
                </a:solidFill>
              </a:rPr>
              <a:t>【</a:t>
            </a:r>
            <a:r>
              <a:rPr kumimoji="1" lang="ja-JP" altLang="en-US" dirty="0">
                <a:solidFill>
                  <a:srgbClr val="FFFF00"/>
                </a:solidFill>
              </a:rPr>
              <a:t>利益相反公表基準</a:t>
            </a:r>
            <a:r>
              <a:rPr lang="en-US" altLang="ja-JP" dirty="0">
                <a:solidFill>
                  <a:srgbClr val="FFFF00"/>
                </a:solidFill>
              </a:rPr>
              <a:t>】</a:t>
            </a:r>
            <a:r>
              <a:rPr lang="ja-JP" altLang="en-US" dirty="0">
                <a:solidFill>
                  <a:srgbClr val="FFFF00"/>
                </a:solidFill>
              </a:rPr>
              <a:t>　</a:t>
            </a:r>
            <a:endParaRPr lang="en-US" altLang="ja-JP" dirty="0">
              <a:solidFill>
                <a:srgbClr val="FFFF00"/>
              </a:solidFill>
            </a:endParaRPr>
          </a:p>
          <a:p>
            <a:r>
              <a:rPr lang="en-US" altLang="ja-JP" sz="2000" dirty="0">
                <a:solidFill>
                  <a:srgbClr val="FFFF00"/>
                </a:solidFill>
              </a:rPr>
              <a:t>※</a:t>
            </a:r>
            <a:r>
              <a:rPr lang="ja-JP" altLang="en-US" sz="2000" dirty="0">
                <a:solidFill>
                  <a:srgbClr val="FFFF00"/>
                </a:solidFill>
              </a:rPr>
              <a:t>共同演者を含む　</a:t>
            </a:r>
            <a:endParaRPr lang="en-US" altLang="ja-JP" sz="2000" dirty="0">
              <a:solidFill>
                <a:srgbClr val="FFFF00"/>
              </a:solidFill>
            </a:endParaRPr>
          </a:p>
          <a:p>
            <a:endParaRPr lang="en-US" altLang="ja-JP" dirty="0">
              <a:solidFill>
                <a:srgbClr val="FFFF00"/>
              </a:solidFill>
            </a:endParaRPr>
          </a:p>
          <a:p>
            <a:pPr algn="l"/>
            <a:r>
              <a:rPr kumimoji="1" lang="ja-JP" altLang="en-US" dirty="0">
                <a:solidFill>
                  <a:srgbClr val="FFFF00"/>
                </a:solidFill>
              </a:rPr>
              <a:t>日眼太郎：　■■</a:t>
            </a:r>
            <a:r>
              <a:rPr lang="ja-JP" altLang="en-US" dirty="0">
                <a:solidFill>
                  <a:srgbClr val="FFFF00"/>
                </a:solidFill>
              </a:rPr>
              <a:t>製薬</a:t>
            </a:r>
            <a:r>
              <a:rPr lang="en-US" altLang="ja-JP" dirty="0">
                <a:solidFill>
                  <a:srgbClr val="FFFF00"/>
                </a:solidFill>
              </a:rPr>
              <a:t>【F】 , </a:t>
            </a:r>
            <a:r>
              <a:rPr lang="ja-JP" altLang="en-US" dirty="0">
                <a:solidFill>
                  <a:srgbClr val="FFFF00"/>
                </a:solidFill>
              </a:rPr>
              <a:t>▲▲工業</a:t>
            </a:r>
            <a:r>
              <a:rPr lang="en-US" altLang="ja-JP" dirty="0">
                <a:solidFill>
                  <a:srgbClr val="FFFF00"/>
                </a:solidFill>
              </a:rPr>
              <a:t>【I】 </a:t>
            </a:r>
          </a:p>
          <a:p>
            <a:pPr algn="l"/>
            <a:r>
              <a:rPr kumimoji="1" lang="ja-JP" altLang="en-US" dirty="0">
                <a:solidFill>
                  <a:srgbClr val="FFFF00"/>
                </a:solidFill>
              </a:rPr>
              <a:t>日眼花子：　</a:t>
            </a:r>
            <a:r>
              <a:rPr lang="en-US" altLang="ja-JP" dirty="0">
                <a:solidFill>
                  <a:srgbClr val="FFFF00"/>
                </a:solidFill>
              </a:rPr>
              <a:t>【E】 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131191" y="4509120"/>
            <a:ext cx="7929618" cy="622920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FFFF00"/>
                </a:solidFill>
              </a:rPr>
              <a:t>利益相反公表基準に該当なし</a:t>
            </a:r>
            <a:endParaRPr lang="en-US" altLang="ja-JP" dirty="0">
              <a:solidFill>
                <a:srgbClr val="FFFF00"/>
              </a:solidFill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3D7AC930-7BC4-1129-E311-AEEC3D11F8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285729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4000" dirty="0"/>
              <a:t>第</a:t>
            </a:r>
            <a:r>
              <a:rPr lang="en-US" altLang="ja-JP" sz="4000" dirty="0"/>
              <a:t>51</a:t>
            </a:r>
            <a:r>
              <a:rPr lang="ja-JP" altLang="en-US" sz="4000" dirty="0"/>
              <a:t>回日本小児眼科学会総会</a:t>
            </a:r>
            <a:br>
              <a:rPr lang="en-US" altLang="ja-JP" sz="4000" dirty="0"/>
            </a:br>
            <a:r>
              <a:rPr lang="ja-JP" altLang="en-US" sz="4000" dirty="0"/>
              <a:t>利益相反開示</a:t>
            </a:r>
            <a:br>
              <a:rPr lang="en-US" altLang="ja-JP" sz="4000" dirty="0"/>
            </a:br>
            <a:br>
              <a:rPr lang="en-US" altLang="ja-JP" sz="4000" dirty="0"/>
            </a:br>
            <a:r>
              <a:rPr lang="ja-JP" altLang="en-US" sz="3200" dirty="0"/>
              <a:t>筆頭演者：○○ ○○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78</Words>
  <Application>Microsoft Office PowerPoint</Application>
  <PresentationFormat>ワイド画面</PresentationFormat>
  <Paragraphs>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テーマ</vt:lpstr>
      <vt:lpstr>第51回日本小児眼科学会総会 利益相反開示  筆頭演者：○○ ○○</vt:lpstr>
      <vt:lpstr>第51回日本小児眼科学会総会 利益相反開示  筆頭演者：○○ ○○</vt:lpstr>
    </vt:vector>
  </TitlesOfParts>
  <Company>財団法人 日本眼科学会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日本眼科学会 利益相反開示  筆頭演者：日眼太郎</dc:title>
  <dc:creator>user</dc:creator>
  <cp:lastModifiedBy>土橋 穂南 (Honami Dobashi)</cp:lastModifiedBy>
  <cp:revision>10</cp:revision>
  <dcterms:created xsi:type="dcterms:W3CDTF">2011-06-01T08:04:11Z</dcterms:created>
  <dcterms:modified xsi:type="dcterms:W3CDTF">2026-01-08T07:07:56Z</dcterms:modified>
</cp:coreProperties>
</file>