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F88"/>
    <a:srgbClr val="58382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6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614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3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86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8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BDB9-1AF4-454B-A5B5-04F6C13BB3A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06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71063"/>
              </p:ext>
            </p:extLst>
          </p:nvPr>
        </p:nvGraphicFramePr>
        <p:xfrm>
          <a:off x="998027" y="386457"/>
          <a:ext cx="8697346" cy="66020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611">
                  <a:extLst>
                    <a:ext uri="{9D8B030D-6E8A-4147-A177-3AD203B41FA5}">
                      <a16:colId xmlns:a16="http://schemas.microsoft.com/office/drawing/2014/main" val="338501980"/>
                    </a:ext>
                  </a:extLst>
                </a:gridCol>
                <a:gridCol w="1120611">
                  <a:extLst>
                    <a:ext uri="{9D8B030D-6E8A-4147-A177-3AD203B41FA5}">
                      <a16:colId xmlns:a16="http://schemas.microsoft.com/office/drawing/2014/main" val="2142624158"/>
                    </a:ext>
                  </a:extLst>
                </a:gridCol>
                <a:gridCol w="4669832">
                  <a:extLst>
                    <a:ext uri="{9D8B030D-6E8A-4147-A177-3AD203B41FA5}">
                      <a16:colId xmlns:a16="http://schemas.microsoft.com/office/drawing/2014/main" val="124377087"/>
                    </a:ext>
                  </a:extLst>
                </a:gridCol>
                <a:gridCol w="1786292">
                  <a:extLst>
                    <a:ext uri="{9D8B030D-6E8A-4147-A177-3AD203B41FA5}">
                      <a16:colId xmlns:a16="http://schemas.microsoft.com/office/drawing/2014/main" val="2221147557"/>
                    </a:ext>
                  </a:extLst>
                </a:gridCol>
              </a:tblGrid>
              <a:tr h="100549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第</a:t>
                      </a:r>
                      <a:r>
                        <a:rPr kumimoji="1" lang="en-US" altLang="ja-JP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44</a:t>
                      </a:r>
                      <a:r>
                        <a:rPr kumimoji="1" lang="ja-JP" altLang="en-US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回日本疼痛学会・第</a:t>
                      </a:r>
                      <a:r>
                        <a:rPr kumimoji="1" lang="en-US" altLang="ja-JP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</a:t>
                      </a:r>
                      <a:r>
                        <a:rPr kumimoji="1" lang="ja-JP" altLang="en-US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回日本術後痛学会 　</a:t>
                      </a:r>
                    </a:p>
                    <a:p>
                      <a:pPr algn="ctr"/>
                      <a:r>
                        <a:rPr kumimoji="1" lang="en-US" altLang="ja-JP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【</a:t>
                      </a:r>
                      <a:r>
                        <a:rPr kumimoji="1" lang="ja-JP" altLang="en-US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送付状</a:t>
                      </a:r>
                      <a:r>
                        <a:rPr kumimoji="1" lang="en-US" altLang="ja-JP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】</a:t>
                      </a:r>
                      <a:r>
                        <a:rPr kumimoji="1" lang="ja-JP" altLang="en-US" sz="320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ポスター・チラシ</a:t>
                      </a:r>
                    </a:p>
                  </a:txBody>
                  <a:tcPr marT="36000" anchor="ctr">
                    <a:solidFill>
                      <a:srgbClr val="58382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83442"/>
                  </a:ext>
                </a:extLst>
              </a:tr>
              <a:tr h="914749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貴社名</a:t>
                      </a:r>
                    </a:p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貴団体名</a:t>
                      </a:r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　個口</a:t>
                      </a:r>
                    </a:p>
                    <a:p>
                      <a:pPr marL="0" algn="l" defTabSz="1007943" rtl="0" eaLnBrk="1" latinLnBrk="0" hangingPunct="1"/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144000" marB="0" anchor="ctr"/>
                </a:tc>
                <a:extLst>
                  <a:ext uri="{0D108BD9-81ED-4DB2-BD59-A6C34878D82A}">
                    <a16:rowId xmlns:a16="http://schemas.microsoft.com/office/drawing/2014/main" val="2174009732"/>
                  </a:ext>
                </a:extLst>
              </a:tr>
              <a:tr h="48474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60619"/>
                  </a:ext>
                </a:extLst>
              </a:tr>
              <a:tr h="48474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09661"/>
                  </a:ext>
                </a:extLst>
              </a:tr>
              <a:tr h="484743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33347"/>
                  </a:ext>
                </a:extLst>
              </a:tr>
              <a:tr h="11567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内容物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32148"/>
                  </a:ext>
                </a:extLst>
              </a:tr>
              <a:tr h="1531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送付先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〒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502-0817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岐阜市長良福光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2695-2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長良川国際会議場 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2F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会議室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TEL: 058-296-1200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備考欄に「第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44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回日本疼痛学会・第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回日本術後痛学会  運営本部 」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とご記入ください。</a:t>
                      </a: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endParaRPr kumimoji="1" lang="ja-JP" altLang="en-US" sz="18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40609"/>
                  </a:ext>
                </a:extLst>
              </a:tr>
              <a:tr h="462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必着日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2022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12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日（金）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14-16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時 必着</a:t>
                      </a: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rgbClr val="C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5103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89508" y="7098395"/>
            <a:ext cx="4377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コピーして全ての荷物側面に貼付してください。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1089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105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Hanae Kito</dc:creator>
  <cp:lastModifiedBy>tat-aoyagi</cp:lastModifiedBy>
  <cp:revision>4</cp:revision>
  <dcterms:created xsi:type="dcterms:W3CDTF">2022-11-02T00:06:11Z</dcterms:created>
  <dcterms:modified xsi:type="dcterms:W3CDTF">2022-11-02T02:11:56Z</dcterms:modified>
</cp:coreProperties>
</file>