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9F88"/>
    <a:srgbClr val="583829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56" autoAdjust="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1614" y="10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ABDB9-1AF4-454B-A5B5-04F6C13BB3A5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5EB4-A540-4DE2-8531-87F9D7286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284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ABDB9-1AF4-454B-A5B5-04F6C13BB3A5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5EB4-A540-4DE2-8531-87F9D7286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138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ABDB9-1AF4-454B-A5B5-04F6C13BB3A5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5EB4-A540-4DE2-8531-87F9D7286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274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ABDB9-1AF4-454B-A5B5-04F6C13BB3A5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5EB4-A540-4DE2-8531-87F9D7286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929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ABDB9-1AF4-454B-A5B5-04F6C13BB3A5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5EB4-A540-4DE2-8531-87F9D7286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860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ABDB9-1AF4-454B-A5B5-04F6C13BB3A5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5EB4-A540-4DE2-8531-87F9D7286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0217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ABDB9-1AF4-454B-A5B5-04F6C13BB3A5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5EB4-A540-4DE2-8531-87F9D7286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709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ABDB9-1AF4-454B-A5B5-04F6C13BB3A5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5EB4-A540-4DE2-8531-87F9D7286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884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ABDB9-1AF4-454B-A5B5-04F6C13BB3A5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5EB4-A540-4DE2-8531-87F9D7286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062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ABDB9-1AF4-454B-A5B5-04F6C13BB3A5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5EB4-A540-4DE2-8531-87F9D7286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981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ABDB9-1AF4-454B-A5B5-04F6C13BB3A5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5EB4-A540-4DE2-8531-87F9D7286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168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ABDB9-1AF4-454B-A5B5-04F6C13BB3A5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E5EB4-A540-4DE2-8531-87F9D7286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069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471063"/>
              </p:ext>
            </p:extLst>
          </p:nvPr>
        </p:nvGraphicFramePr>
        <p:xfrm>
          <a:off x="998027" y="386457"/>
          <a:ext cx="8697346" cy="66020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0611">
                  <a:extLst>
                    <a:ext uri="{9D8B030D-6E8A-4147-A177-3AD203B41FA5}">
                      <a16:colId xmlns:a16="http://schemas.microsoft.com/office/drawing/2014/main" val="338501980"/>
                    </a:ext>
                  </a:extLst>
                </a:gridCol>
                <a:gridCol w="1120611">
                  <a:extLst>
                    <a:ext uri="{9D8B030D-6E8A-4147-A177-3AD203B41FA5}">
                      <a16:colId xmlns:a16="http://schemas.microsoft.com/office/drawing/2014/main" val="2142624158"/>
                    </a:ext>
                  </a:extLst>
                </a:gridCol>
                <a:gridCol w="4669832">
                  <a:extLst>
                    <a:ext uri="{9D8B030D-6E8A-4147-A177-3AD203B41FA5}">
                      <a16:colId xmlns:a16="http://schemas.microsoft.com/office/drawing/2014/main" val="124377087"/>
                    </a:ext>
                  </a:extLst>
                </a:gridCol>
                <a:gridCol w="1786292">
                  <a:extLst>
                    <a:ext uri="{9D8B030D-6E8A-4147-A177-3AD203B41FA5}">
                      <a16:colId xmlns:a16="http://schemas.microsoft.com/office/drawing/2014/main" val="2221147557"/>
                    </a:ext>
                  </a:extLst>
                </a:gridCol>
              </a:tblGrid>
              <a:tr h="1005493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>
                          <a:solidFill>
                            <a:schemeClr val="bg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第</a:t>
                      </a:r>
                      <a:r>
                        <a:rPr kumimoji="1" lang="en-US" altLang="ja-JP" sz="3200" dirty="0">
                          <a:solidFill>
                            <a:schemeClr val="bg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44</a:t>
                      </a:r>
                      <a:r>
                        <a:rPr kumimoji="1" lang="ja-JP" altLang="en-US" sz="3200" dirty="0">
                          <a:solidFill>
                            <a:schemeClr val="bg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回日本疼痛学会・第</a:t>
                      </a:r>
                      <a:r>
                        <a:rPr kumimoji="1" lang="en-US" altLang="ja-JP" sz="3200" dirty="0">
                          <a:solidFill>
                            <a:schemeClr val="bg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2</a:t>
                      </a:r>
                      <a:r>
                        <a:rPr kumimoji="1" lang="ja-JP" altLang="en-US" sz="3200" dirty="0">
                          <a:solidFill>
                            <a:schemeClr val="bg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回日本術後痛学会 　</a:t>
                      </a:r>
                    </a:p>
                    <a:p>
                      <a:pPr algn="ctr"/>
                      <a:r>
                        <a:rPr kumimoji="1" lang="en-US" altLang="ja-JP" sz="3200" dirty="0">
                          <a:solidFill>
                            <a:schemeClr val="bg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【</a:t>
                      </a:r>
                      <a:r>
                        <a:rPr kumimoji="1" lang="ja-JP" altLang="en-US" sz="3200" dirty="0">
                          <a:solidFill>
                            <a:schemeClr val="bg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送付状</a:t>
                      </a:r>
                      <a:r>
                        <a:rPr kumimoji="1" lang="en-US" altLang="ja-JP" sz="3200" dirty="0">
                          <a:solidFill>
                            <a:schemeClr val="bg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】</a:t>
                      </a:r>
                      <a:r>
                        <a:rPr kumimoji="1" lang="ja-JP" altLang="en-US" sz="3200" dirty="0">
                          <a:solidFill>
                            <a:schemeClr val="bg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ポスター・チラシ</a:t>
                      </a:r>
                    </a:p>
                  </a:txBody>
                  <a:tcPr marT="36000" anchor="ctr">
                    <a:solidFill>
                      <a:srgbClr val="58382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8583442"/>
                  </a:ext>
                </a:extLst>
              </a:tr>
              <a:tr h="914749"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800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貴社名</a:t>
                      </a:r>
                    </a:p>
                    <a:p>
                      <a:pPr algn="ctr"/>
                      <a:r>
                        <a:rPr kumimoji="1" lang="zh-TW" altLang="en-US" sz="1800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貴団体名</a:t>
                      </a:r>
                      <a:endParaRPr kumimoji="1" lang="ja-JP" altLang="en-US" sz="1800" dirty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marT="36000" anchor="ctr"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marT="3600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marT="36000" anchor="ctr"/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kumimoji="1" lang="ja-JP" altLang="en-US" sz="200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　　</a:t>
                      </a:r>
                      <a:r>
                        <a:rPr kumimoji="1" lang="en-US" altLang="ja-JP" sz="200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/</a:t>
                      </a:r>
                      <a:r>
                        <a:rPr kumimoji="1" lang="ja-JP" altLang="en-US" sz="200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　　　個口</a:t>
                      </a:r>
                    </a:p>
                    <a:p>
                      <a:pPr marL="0" algn="l" defTabSz="1007943" rtl="0" eaLnBrk="1" latinLnBrk="0" hangingPunct="1"/>
                      <a:endParaRPr kumimoji="1" lang="ja-JP" altLang="en-US" sz="1600" kern="1200" dirty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  <a:cs typeface="+mn-cs"/>
                      </a:endParaRPr>
                    </a:p>
                  </a:txBody>
                  <a:tcPr marT="144000" marB="0" anchor="ctr"/>
                </a:tc>
                <a:extLst>
                  <a:ext uri="{0D108BD9-81ED-4DB2-BD59-A6C34878D82A}">
                    <a16:rowId xmlns:a16="http://schemas.microsoft.com/office/drawing/2014/main" val="2174009732"/>
                  </a:ext>
                </a:extLst>
              </a:tr>
              <a:tr h="484742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ご担当者</a:t>
                      </a:r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ご所属</a:t>
                      </a:r>
                    </a:p>
                  </a:txBody>
                  <a:tcPr marL="91435" marR="91435" marT="45707" marB="45707"/>
                </a:tc>
                <a:tc gridSpan="2">
                  <a:txBody>
                    <a:bodyPr/>
                    <a:lstStyle/>
                    <a:p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660619"/>
                  </a:ext>
                </a:extLst>
              </a:tr>
              <a:tr h="484742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氏名</a:t>
                      </a:r>
                    </a:p>
                  </a:txBody>
                  <a:tcPr marL="91435" marR="91435" marT="45707" marB="45707"/>
                </a:tc>
                <a:tc gridSpan="2">
                  <a:txBody>
                    <a:bodyPr/>
                    <a:lstStyle/>
                    <a:p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009661"/>
                  </a:ext>
                </a:extLst>
              </a:tr>
              <a:tr h="484743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ご連絡先（</a:t>
                      </a:r>
                      <a:r>
                        <a:rPr kumimoji="1" lang="en-US" altLang="ja-JP" sz="1300" b="1" dirty="0">
                          <a:latin typeface="+mn-ea"/>
                          <a:ea typeface="+mn-ea"/>
                        </a:rPr>
                        <a:t>TEL</a:t>
                      </a:r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marL="91435" marR="91435" marT="45707" marB="45707"/>
                </a:tc>
                <a:tc gridSpan="2">
                  <a:txBody>
                    <a:bodyPr/>
                    <a:lstStyle/>
                    <a:p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833347"/>
                  </a:ext>
                </a:extLst>
              </a:tr>
              <a:tr h="11567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内容物</a:t>
                      </a:r>
                    </a:p>
                  </a:txBody>
                  <a:tcPr marT="36000" anchor="ctr"/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marT="3600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marT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732148"/>
                  </a:ext>
                </a:extLst>
              </a:tr>
              <a:tr h="1531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送付先</a:t>
                      </a:r>
                    </a:p>
                  </a:txBody>
                  <a:tcPr marT="36000" anchor="ctr"/>
                </a:tc>
                <a:tc gridSpan="3">
                  <a:txBody>
                    <a:bodyPr/>
                    <a:lstStyle/>
                    <a:p>
                      <a:pPr marL="0" algn="l" defTabSz="1007943" rtl="0" eaLnBrk="1" latinLnBrk="0" hangingPunct="1">
                        <a:lnSpc>
                          <a:spcPct val="110000"/>
                        </a:lnSpc>
                      </a:pP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〒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502-0817</a:t>
                      </a: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　岐阜市長良福光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2695-2</a:t>
                      </a:r>
                    </a:p>
                    <a:p>
                      <a:pPr marL="0" algn="l" defTabSz="1007943" rtl="0" eaLnBrk="1" latinLnBrk="0" hangingPunct="1">
                        <a:lnSpc>
                          <a:spcPct val="110000"/>
                        </a:lnSpc>
                      </a:pP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長良川国際会議場 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2F</a:t>
                      </a: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第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5</a:t>
                      </a: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会議室</a:t>
                      </a:r>
                    </a:p>
                    <a:p>
                      <a:pPr marL="0" algn="l" defTabSz="1007943" rtl="0" eaLnBrk="1" latinLnBrk="0" hangingPunct="1">
                        <a:lnSpc>
                          <a:spcPct val="110000"/>
                        </a:lnSpc>
                      </a:pP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TEL: 058-296-1200</a:t>
                      </a:r>
                    </a:p>
                    <a:p>
                      <a:pPr marL="0" algn="l" defTabSz="1007943" rtl="0" eaLnBrk="1" latinLnBrk="0" hangingPunct="1">
                        <a:lnSpc>
                          <a:spcPct val="110000"/>
                        </a:lnSpc>
                      </a:pP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備考欄に「第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44</a:t>
                      </a: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回日本疼痛学会・第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2</a:t>
                      </a: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回日本術後痛学会  運営本部 」</a:t>
                      </a:r>
                    </a:p>
                    <a:p>
                      <a:pPr marL="0" algn="l" defTabSz="1007943" rtl="0" eaLnBrk="1" latinLnBrk="0" hangingPunct="1">
                        <a:lnSpc>
                          <a:spcPct val="110000"/>
                        </a:lnSpc>
                      </a:pP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とご記入ください。</a:t>
                      </a:r>
                    </a:p>
                  </a:txBody>
                  <a:tcPr marT="36000" anchor="ctr"/>
                </a:tc>
                <a:tc hMerge="1">
                  <a:txBody>
                    <a:bodyPr/>
                    <a:lstStyle/>
                    <a:p>
                      <a:pPr marL="0" algn="l" defTabSz="1007943" rtl="0" eaLnBrk="1" latinLnBrk="0" hangingPunct="1">
                        <a:lnSpc>
                          <a:spcPct val="110000"/>
                        </a:lnSpc>
                      </a:pPr>
                      <a:endParaRPr kumimoji="1" lang="ja-JP" altLang="en-US" sz="1800" kern="1200" dirty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  <a:cs typeface="+mn-cs"/>
                      </a:endParaRPr>
                    </a:p>
                  </a:txBody>
                  <a:tcPr marT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340609"/>
                  </a:ext>
                </a:extLst>
              </a:tr>
              <a:tr h="4627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必着日</a:t>
                      </a:r>
                    </a:p>
                  </a:txBody>
                  <a:tcPr marT="3600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rgbClr val="C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2022</a:t>
                      </a:r>
                      <a:r>
                        <a:rPr kumimoji="1" lang="ja-JP" altLang="en-US" sz="1800" dirty="0">
                          <a:solidFill>
                            <a:srgbClr val="C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年</a:t>
                      </a:r>
                      <a:r>
                        <a:rPr kumimoji="1" lang="en-US" altLang="ja-JP" sz="1800" dirty="0">
                          <a:solidFill>
                            <a:srgbClr val="C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12</a:t>
                      </a:r>
                      <a:r>
                        <a:rPr kumimoji="1" lang="ja-JP" altLang="en-US" sz="1800" dirty="0">
                          <a:solidFill>
                            <a:srgbClr val="C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月</a:t>
                      </a:r>
                      <a:r>
                        <a:rPr kumimoji="1" lang="en-US" altLang="ja-JP" sz="1800" dirty="0">
                          <a:solidFill>
                            <a:srgbClr val="C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1</a:t>
                      </a:r>
                      <a:r>
                        <a:rPr kumimoji="1" lang="ja-JP" altLang="en-US" sz="1800" dirty="0">
                          <a:solidFill>
                            <a:srgbClr val="C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日（金）</a:t>
                      </a:r>
                      <a:r>
                        <a:rPr kumimoji="1" lang="en-US" altLang="ja-JP" sz="1800" dirty="0">
                          <a:solidFill>
                            <a:srgbClr val="C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14-16</a:t>
                      </a:r>
                      <a:r>
                        <a:rPr kumimoji="1" lang="ja-JP" altLang="en-US" sz="1800" dirty="0">
                          <a:solidFill>
                            <a:srgbClr val="C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時 必着</a:t>
                      </a:r>
                    </a:p>
                  </a:txBody>
                  <a:tcPr marT="3600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rgbClr val="C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T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510304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889508" y="7098395"/>
            <a:ext cx="43775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コピーして全ての荷物側面に貼付してください。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810899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105</Words>
  <Application>Microsoft Office PowerPoint</Application>
  <PresentationFormat>ユーザー設定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HGPｺﾞｼｯｸE</vt:lpstr>
      <vt:lpstr>HGP創英角ｺﾞｼｯｸUB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Hanae Kito</dc:creator>
  <cp:lastModifiedBy>tat-aoyagi</cp:lastModifiedBy>
  <cp:revision>4</cp:revision>
  <dcterms:created xsi:type="dcterms:W3CDTF">2022-11-02T00:06:11Z</dcterms:created>
  <dcterms:modified xsi:type="dcterms:W3CDTF">2022-11-02T02:11:56Z</dcterms:modified>
</cp:coreProperties>
</file>