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9" r:id="rId2"/>
    <p:sldId id="260" r:id="rId3"/>
    <p:sldId id="261" r:id="rId4"/>
  </p:sldIdLst>
  <p:sldSz cx="9144000" cy="6858000" type="screen4x3"/>
  <p:notesSz cx="9866313" cy="67357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2034" y="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2BA7710-4016-CB30-9009-6675788934F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6BCF99D-BBE8-04C0-1B2D-BF9616B9FBB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9588" y="0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01B435FE-479E-7ABF-0C36-831CA1BBD92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99213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876E1FEE-A87E-DA01-1165-DD627DE1771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9588" y="6399213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7B616ECB-C70D-4B42-B50F-E74B33A444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60BF29F-C7B6-41C8-736C-26A63F600F5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9592C123-6E00-52AC-AB94-68377FDD9FB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589588" y="0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F71003E-8E96-90CE-DDA7-9F558BE52B4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48025" y="504825"/>
            <a:ext cx="3370263" cy="2527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D4490785-1A24-5202-6EF3-F2A71A6088B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038" y="3198813"/>
            <a:ext cx="723423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FD9F4579-8F91-A1ED-EA30-4C6A0CE126E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99213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D6DE9D46-5A3A-877E-787D-CB2680365E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9588" y="6399213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311E4D9C-BDF7-469B-9C7C-EA723BC097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3CD18863-78E2-BC9A-07EF-B4E87A8760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C5B2399C-B2B9-46D2-9ABE-68F322A83E7F}" type="slidenum">
              <a:rPr kumimoji="0" lang="en-US" altLang="ja-JP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F71CF092-3157-0C36-EF83-E90826B837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25EDB52-5A7C-9118-40C7-24CB817C34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5125" name="ヘッダー プレースホルダ 4">
            <a:extLst>
              <a:ext uri="{FF2B5EF4-FFF2-40B4-BE49-F238E27FC236}">
                <a16:creationId xmlns:a16="http://schemas.microsoft.com/office/drawing/2014/main" id="{46C6A1AD-65C8-EC1F-DF0D-B7E1AF02DA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ja-JP" altLang="en-US"/>
              <a:t>様式１</a:t>
            </a:r>
            <a:r>
              <a:rPr kumimoji="0" lang="en-US" altLang="ja-JP"/>
              <a:t>AB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05D1DD7D-2611-AC7E-9A05-464135BE95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1A94B10F-9675-4B0E-B13F-48D94458FFCF}" type="slidenum">
              <a:rPr kumimoji="0" lang="en-US" altLang="ja-JP"/>
              <a:pPr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FAEFFB3A-CDE6-F08E-360D-56A58C4402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8B298EB4-849E-7ECF-4BDA-EDC5492C8F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7173" name="ヘッダー プレースホルダ 4">
            <a:extLst>
              <a:ext uri="{FF2B5EF4-FFF2-40B4-BE49-F238E27FC236}">
                <a16:creationId xmlns:a16="http://schemas.microsoft.com/office/drawing/2014/main" id="{697810E3-09AD-738A-3838-FE2F0DB4B2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ja-JP" altLang="en-US"/>
              <a:t>様式１</a:t>
            </a:r>
            <a:r>
              <a:rPr kumimoji="0" lang="en-US" altLang="ja-JP"/>
              <a:t>AB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21DF3C41-7730-0C42-35B5-ADEFA559FD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FBD92B67-ADCB-40DA-BB30-9313233E043D}" type="slidenum">
              <a:rPr kumimoji="0" lang="en-US" altLang="ja-JP"/>
              <a:pPr>
                <a:spcBef>
                  <a:spcPct val="0"/>
                </a:spcBef>
              </a:pPr>
              <a:t>3</a:t>
            </a:fld>
            <a:endParaRPr kumimoji="0" lang="en-US" altLang="ja-JP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220F7C3B-C778-5F70-D6B7-A8C4E529F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93C6C18F-0A80-9635-BABA-44BBB5A673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9221" name="ヘッダー プレースホルダ 4">
            <a:extLst>
              <a:ext uri="{FF2B5EF4-FFF2-40B4-BE49-F238E27FC236}">
                <a16:creationId xmlns:a16="http://schemas.microsoft.com/office/drawing/2014/main" id="{74BB2157-93FB-E771-9F75-1D66B564CD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ja-JP" altLang="en-US"/>
              <a:t>様式１</a:t>
            </a:r>
            <a:r>
              <a:rPr kumimoji="0" lang="en-US" altLang="ja-JP"/>
              <a:t>AB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D7D640F-4B67-D861-8EA2-DE43903A2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7609E0C-88E1-E01F-7D49-0A2AFD2E4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6144FDA-E6B5-C919-6617-C6849BFA6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06185-7EE8-495E-BB81-4D8B1D9366B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87003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5BF2C73-BCC8-3F30-4DE9-952816D78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7741B26-D09C-E956-0D4D-5F8ACF6DD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830D74F-BC91-DBEA-7EFD-64FFBA878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902EF-DABC-4672-A418-54BE41689FC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99634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54011DA-D48F-417F-4CAD-997C54A8B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036FBD7-D02D-90EF-D3E9-656B9BE28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8488DC1-4411-818C-A980-717425591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F8F18-5652-4227-BE8B-E2E1D9BB5E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80651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794716A-611B-A748-D674-FC40F0F94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45EA978-EE19-42EC-4088-ADBF0E262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DCCE02C-EA99-1030-F3DF-7811F2419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8E925-7A57-47C5-BC5E-9756EB670F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033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A998E4E-10C1-A59F-FC47-C87ADDD4E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DB04780-834C-C54F-84C3-28A3B5121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AB95653-0E9C-5787-15D4-404E1A112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95EB1-86EC-4E84-B635-884AD2DB07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46690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440939D-1CD8-65CC-9871-E55927309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C93E700-2768-BBE9-AA44-F595BC4B1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FD21BE8-46C1-DF11-C706-60CE17E3C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0EE20-2D15-42CF-8AAE-248E118A565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5400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63AAC333-308F-1F71-1022-B2D2C6461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8D612A01-4D01-B2BF-BAEA-F42E2F211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C1D92237-91D1-4B80-D521-7075C6297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37A88-A5D0-438E-AA95-F6A8CAED397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04160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5DB34191-6874-6877-4D6D-4EE568229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E5040B2-5F27-A3AE-46B9-04BED3C27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F099AEC-D902-303D-73A3-EDE26C4F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523A5-B41C-4EC0-A668-574843342F2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658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24A91BA4-E24B-A849-4BB7-2C5EC6A8A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A1D5C8C7-7BB1-993D-F47B-92C7CD4B4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A19F89AA-279D-837C-2B29-8F5223F2B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4CFB7-7446-4DBA-A2DC-997428366A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657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F1A908C-1BDD-2A55-D969-BB7CACEEB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13F9172-54E0-EF0E-B0BA-2157746AA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7BCB6C5-2806-148F-EFD9-D5CFE3C74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6AE1C-6E38-4F06-B53D-724E49C7881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8954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7C7CB11-6693-2030-3750-EC27AC5C3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21CC610-42E6-BB63-A1C3-EF0C5A562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EC27091-177B-5386-BA8C-0F247942F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8B8A1-3137-4254-8926-BB58DCE0D0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2484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1E078518-D9CF-836A-04DA-14306BDE307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5ABCB0F7-D8D4-B153-C963-DFE260252B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D8B3D9F-E743-8A7B-9A90-BF0AC447AF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903F9B5-4058-853C-C257-F01820701F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9D19751-562F-0376-F2AC-B3E9EDAA18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A3C8713-E270-4C8F-A828-A920A7A6DE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pitchFamily="112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D6B0295-9975-2AC0-A6A4-486CA318C1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1195388"/>
            <a:ext cx="8237538" cy="296227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日本肥満学会</a:t>
            </a:r>
            <a:r>
              <a:rPr lang="en-US" altLang="ja-JP" sz="4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/</a:t>
            </a:r>
            <a:br>
              <a:rPr lang="en-US" altLang="ja-JP" sz="4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日本肥満症治療学会</a:t>
            </a:r>
            <a:br>
              <a:rPr lang="en-US" altLang="ja-JP" sz="4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>
                <a:solidFill>
                  <a:srgbClr val="000000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i="1">
                <a:solidFill>
                  <a:srgbClr val="000000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400" b="1" i="1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97DFD15-D13F-B8FF-7ADE-1B123594DC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20700" y="4298950"/>
            <a:ext cx="8167688" cy="1600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演題発表に関連し、開示すべき</a:t>
            </a:r>
            <a:r>
              <a:rPr lang="en-US" altLang="ja-JP" sz="2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　企業などはありません。</a:t>
            </a:r>
            <a:endParaRPr lang="en-US" altLang="ja-JP" sz="28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92F0DC47-D24E-D6C2-ED61-4FE837873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888" y="241300"/>
            <a:ext cx="84042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rgbClr val="00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（様式１－Ａ）口頭発表におけるＣＯＩ状態の開示</a:t>
            </a:r>
            <a:endParaRPr kumimoji="0" lang="en-US" altLang="ja-JP" sz="2400" b="1">
              <a:solidFill>
                <a:srgbClr val="00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ja-JP" sz="2400" b="1">
                <a:solidFill>
                  <a:srgbClr val="00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　</a:t>
            </a:r>
            <a:r>
              <a:rPr kumimoji="0" lang="ja-JP" altLang="en-US" sz="2400" b="1">
                <a:solidFill>
                  <a:srgbClr val="00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　　　　　　　申告すべきＣＯＩ状態がない場合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989F822-099A-A263-AFA5-3930F6A511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8188" y="671513"/>
            <a:ext cx="7772400" cy="25241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日本肥満学会</a:t>
            </a:r>
            <a:r>
              <a:rPr lang="en-US" altLang="ja-JP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/</a:t>
            </a:r>
            <a:br>
              <a:rPr lang="en-US" altLang="ja-JP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zh-CN" altLang="en-US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</a:t>
            </a:r>
            <a:r>
              <a:rPr lang="ja-JP" altLang="en-US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肥満症治療</a:t>
            </a:r>
            <a:r>
              <a:rPr lang="zh-CN" altLang="en-US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学会</a:t>
            </a:r>
            <a:br>
              <a:rPr lang="en-US" altLang="ja-JP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6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000" b="1" i="1">
                <a:solidFill>
                  <a:srgbClr val="000000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i="1">
                <a:solidFill>
                  <a:srgbClr val="000000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000" b="1" i="1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5C390E2-61C0-4B0A-570D-E042E41BD6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6088" y="3378200"/>
            <a:ext cx="8358187" cy="30988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sz="22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6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　　　　　　 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　　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　　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</a:t>
            </a:r>
            <a:r>
              <a:rPr lang="ja-JP" altLang="en-US" sz="1900" b="1">
                <a:latin typeface="Arial" panose="020B0604020202020204" pitchFamily="34" charset="0"/>
                <a:ea typeface="ＭＳ Ｐゴシック" panose="020B0600070205080204" pitchFamily="50" charset="-128"/>
              </a:rPr>
              <a:t>料・謝金</a:t>
            </a: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：　　　　　　　　　　　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　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　　○○株式会社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 　　　　　　　　　　株式会社○○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　　あり（○○株式会社）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　　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3">
            <a:extLst>
              <a:ext uri="{FF2B5EF4-FFF2-40B4-BE49-F238E27FC236}">
                <a16:creationId xmlns:a16="http://schemas.microsoft.com/office/drawing/2014/main" id="{DA772E3B-1696-96E5-7D4E-77C85641D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513" y="139700"/>
            <a:ext cx="8308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（様式１－</a:t>
            </a:r>
            <a:r>
              <a:rPr kumimoji="0" lang="en-US" altLang="ja-JP" sz="2400" b="1"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A</a:t>
            </a:r>
            <a:r>
              <a:rPr kumimoji="0" lang="ja-JP" altLang="en-US" sz="2400" b="1"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）　申告すべきＣＯＩ状態がある場合</a:t>
            </a:r>
          </a:p>
        </p:txBody>
      </p:sp>
      <p:sp>
        <p:nvSpPr>
          <p:cNvPr id="6149" name="正方形/長方形 4">
            <a:extLst>
              <a:ext uri="{FF2B5EF4-FFF2-40B4-BE49-F238E27FC236}">
                <a16:creationId xmlns:a16="http://schemas.microsoft.com/office/drawing/2014/main" id="{B35D6793-21B5-191A-50BC-69D8A361D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792163"/>
            <a:ext cx="8640763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6B2E97F5-303C-8D85-E78C-35F30693A2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1350" y="3246438"/>
            <a:ext cx="7845425" cy="3124200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</a:pPr>
            <a:endParaRPr lang="en-US" altLang="ja-JP" sz="1200" b="1" u="sng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6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2600" b="1" u="sng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筆頭発表者のＣＯ Ｉ開示 </a:t>
            </a:r>
            <a:endParaRPr lang="en-US" altLang="ja-JP" sz="2600" b="1" u="sng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22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　　　　　　 なし</a:t>
            </a:r>
            <a:endParaRPr lang="en-US" altLang="ja-JP" sz="17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　　なし</a:t>
            </a:r>
            <a:endParaRPr lang="en-US" altLang="ja-JP" sz="17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　　なし</a:t>
            </a:r>
            <a:endParaRPr lang="en-US" altLang="ja-JP" sz="17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</a:t>
            </a:r>
            <a:r>
              <a:rPr lang="ja-JP" altLang="en-US" sz="1700" b="1">
                <a:latin typeface="Arial" panose="020B0604020202020204" pitchFamily="34" charset="0"/>
                <a:ea typeface="ＭＳ Ｐゴシック" panose="020B0600070205080204" pitchFamily="50" charset="-128"/>
              </a:rPr>
              <a:t>・謝金</a:t>
            </a: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：　　　　　　　　　　　なし</a:t>
            </a:r>
            <a:endParaRPr lang="en-US" altLang="ja-JP" sz="17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　なし</a:t>
            </a:r>
            <a:endParaRPr lang="en-US" altLang="ja-JP" sz="17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　　○○製薬</a:t>
            </a:r>
            <a:endParaRPr lang="en-US" altLang="ja-JP" sz="17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 　　　　　　　　　　○○製薬</a:t>
            </a:r>
            <a:endParaRPr lang="en-US" altLang="ja-JP" sz="17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　　あり（○○製薬）</a:t>
            </a:r>
            <a:endParaRPr lang="en-US" altLang="ja-JP" sz="17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　　なし</a:t>
            </a:r>
            <a:endParaRPr lang="en-US" altLang="ja-JP" sz="17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17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　　　　　　　　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ja-JP" sz="17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8195" name="正方形/長方形 3">
            <a:extLst>
              <a:ext uri="{FF2B5EF4-FFF2-40B4-BE49-F238E27FC236}">
                <a16:creationId xmlns:a16="http://schemas.microsoft.com/office/drawing/2014/main" id="{D515DCE2-8045-20C5-1CFD-6B36EE14B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550" y="303213"/>
            <a:ext cx="79216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rgbClr val="00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（様式１－Ｂ）ポスター発表におけるＣＯＩ状態の開示</a:t>
            </a:r>
            <a:endParaRPr kumimoji="0" lang="en-US" altLang="ja-JP" sz="2400" b="1">
              <a:solidFill>
                <a:srgbClr val="00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rgbClr val="00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　　　　　　　　ポスターの末尾に以下の様に開示する</a:t>
            </a:r>
            <a:endParaRPr kumimoji="0" lang="en-US" altLang="ja-JP" sz="2400" b="1">
              <a:solidFill>
                <a:srgbClr val="00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8196" name="正方形/長方形 6">
            <a:extLst>
              <a:ext uri="{FF2B5EF4-FFF2-40B4-BE49-F238E27FC236}">
                <a16:creationId xmlns:a16="http://schemas.microsoft.com/office/drawing/2014/main" id="{282A4D0F-2383-6B54-D648-1BF2D3845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163" y="1714500"/>
            <a:ext cx="77962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rgbClr val="000000"/>
                </a:solidFill>
                <a:latin typeface="Arial" panose="020B0604020202020204" pitchFamily="34" charset="0"/>
              </a:rPr>
              <a:t>筆頭発表者：　演題発表に関連し、開示すべき</a:t>
            </a:r>
            <a:r>
              <a:rPr kumimoji="0" lang="en-US" altLang="ja-JP" sz="2400" b="1">
                <a:solidFill>
                  <a:srgbClr val="000000"/>
                </a:solidFill>
                <a:latin typeface="Arial" panose="020B0604020202020204" pitchFamily="34" charset="0"/>
              </a:rPr>
              <a:t>CO I </a:t>
            </a:r>
            <a:r>
              <a:rPr kumimoji="0" lang="ja-JP" altLang="en-US" sz="2400" b="1">
                <a:solidFill>
                  <a:srgbClr val="000000"/>
                </a:solidFill>
                <a:latin typeface="Arial" panose="020B0604020202020204" pitchFamily="34" charset="0"/>
              </a:rPr>
              <a:t>関係に</a:t>
            </a:r>
            <a:endParaRPr kumimoji="0" lang="en-US" altLang="ja-JP" sz="2400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rgbClr val="000000"/>
                </a:solidFill>
                <a:latin typeface="Arial" panose="020B0604020202020204" pitchFamily="34" charset="0"/>
              </a:rPr>
              <a:t>ある　企業などはありません。</a:t>
            </a:r>
            <a:endParaRPr kumimoji="0" lang="en-US" altLang="ja-JP" sz="2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197" name="正方形/長方形 7">
            <a:extLst>
              <a:ext uri="{FF2B5EF4-FFF2-40B4-BE49-F238E27FC236}">
                <a16:creationId xmlns:a16="http://schemas.microsoft.com/office/drawing/2014/main" id="{5349E503-990C-C6C2-3F9E-B74586EF1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950" y="1608138"/>
            <a:ext cx="7894638" cy="884237"/>
          </a:xfrm>
          <a:prstGeom prst="rect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8" name="正方形/長方形 9">
            <a:extLst>
              <a:ext uri="{FF2B5EF4-FFF2-40B4-BE49-F238E27FC236}">
                <a16:creationId xmlns:a16="http://schemas.microsoft.com/office/drawing/2014/main" id="{82E99E13-24D2-A748-E94F-7BD49B777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2863" y="2649538"/>
            <a:ext cx="1295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或いは、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574</TotalTime>
  <Words>332</Words>
  <Application>Microsoft Office PowerPoint</Application>
  <PresentationFormat>画面に合わせる (4:3)</PresentationFormat>
  <Paragraphs>40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Times New Roman</vt:lpstr>
      <vt:lpstr>ＭＳ Ｐゴシック</vt:lpstr>
      <vt:lpstr>Arial</vt:lpstr>
      <vt:lpstr>Calibri</vt:lpstr>
      <vt:lpstr>HGP創英角ｺﾞｼｯｸUB</vt:lpstr>
      <vt:lpstr>Office テーマ</vt:lpstr>
      <vt:lpstr>日本肥満学会/ 日本肥満症治療学会 ＣＯ Ｉ 開示 　 筆頭発表者名：　○○　○○</vt:lpstr>
      <vt:lpstr>日本肥満学会/ 日本肥満症治療学会 ＣＯ Ｉ 開示 　 筆頭発表者名：　○○　○○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勝 古賀</cp:lastModifiedBy>
  <cp:revision>93</cp:revision>
  <cp:lastPrinted>2017-07-25T23:31:14Z</cp:lastPrinted>
  <dcterms:created xsi:type="dcterms:W3CDTF">2010-06-05T13:17:17Z</dcterms:created>
  <dcterms:modified xsi:type="dcterms:W3CDTF">2025-03-04T01:55:18Z</dcterms:modified>
</cp:coreProperties>
</file>