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169150" cy="5376863" type="B5ISO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FF99"/>
    <a:srgbClr val="0066FF"/>
    <a:srgbClr val="FFCCFF"/>
    <a:srgbClr val="000000"/>
    <a:srgbClr val="CC00CC"/>
    <a:srgbClr val="66FF99"/>
    <a:srgbClr val="CCFF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85" d="100"/>
          <a:sy n="85" d="100"/>
        </p:scale>
        <p:origin x="1320" y="48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7210" y="3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2026/8/12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1371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7210" y="9441371"/>
            <a:ext cx="2948468" cy="496427"/>
          </a:xfrm>
          <a:prstGeom prst="rect">
            <a:avLst/>
          </a:prstGeom>
        </p:spPr>
        <p:txBody>
          <a:bodyPr vert="horz" lIns="88286" tIns="44142" rIns="88286" bIns="44142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9990" cy="497969"/>
          </a:xfrm>
          <a:prstGeom prst="rect">
            <a:avLst/>
          </a:prstGeom>
        </p:spPr>
        <p:txBody>
          <a:bodyPr vert="horz" lIns="106082" tIns="53042" rIns="106082" bIns="53042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91" y="3"/>
            <a:ext cx="2949990" cy="497969"/>
          </a:xfrm>
          <a:prstGeom prst="rect">
            <a:avLst/>
          </a:prstGeom>
        </p:spPr>
        <p:txBody>
          <a:bodyPr vert="horz" lIns="106082" tIns="53042" rIns="106082" bIns="53042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2026/8/12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082" tIns="53042" rIns="106082" bIns="53042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8" y="4722227"/>
            <a:ext cx="5446369" cy="4472470"/>
          </a:xfrm>
          <a:prstGeom prst="rect">
            <a:avLst/>
          </a:prstGeom>
        </p:spPr>
        <p:txBody>
          <a:bodyPr vert="horz" lIns="106082" tIns="53042" rIns="106082" bIns="53042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39830"/>
            <a:ext cx="2949990" cy="497968"/>
          </a:xfrm>
          <a:prstGeom prst="rect">
            <a:avLst/>
          </a:prstGeom>
        </p:spPr>
        <p:txBody>
          <a:bodyPr vert="horz" lIns="106082" tIns="53042" rIns="106082" bIns="53042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91" y="9439830"/>
            <a:ext cx="2949990" cy="497968"/>
          </a:xfrm>
          <a:prstGeom prst="rect">
            <a:avLst/>
          </a:prstGeom>
        </p:spPr>
        <p:txBody>
          <a:bodyPr vert="horz" lIns="106082" tIns="53042" rIns="106082" bIns="53042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7640" indent="-276015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4061" indent="-220812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5686" indent="-220812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7310" indent="-220812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8934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70559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12183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53809" indent="-220812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824483"/>
          </a:xfrm>
          <a:prstGeom prst="rect">
            <a:avLst/>
          </a:prstGeom>
          <a:solidFill>
            <a:srgbClr val="3333FF"/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第</a:t>
            </a:r>
            <a:r>
              <a:rPr lang="en-US" altLang="zh-CN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47</a:t>
            </a:r>
            <a:r>
              <a:rPr lang="zh-CN" altLang="en-US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回日本肥満学会／第</a:t>
            </a:r>
            <a:r>
              <a:rPr lang="en-US" altLang="zh-CN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44</a:t>
            </a:r>
            <a:r>
              <a:rPr lang="zh-CN" altLang="en-US" sz="2000" b="1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回日本肥満症治療学会学術集会</a:t>
            </a:r>
            <a:r>
              <a:rPr lang="en-US" altLang="ja-JP" sz="20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【</a:t>
            </a:r>
            <a:r>
              <a:rPr lang="ja-JP" altLang="en-US" sz="20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送付票</a:t>
            </a:r>
            <a:r>
              <a:rPr lang="en-US" altLang="ja-JP" sz="20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】</a:t>
            </a:r>
            <a:r>
              <a:rPr lang="ja-JP" altLang="en-US" sz="2000" b="1" kern="0" dirty="0">
                <a:solidFill>
                  <a:schemeClr val="bg1"/>
                </a:solidFill>
                <a:latin typeface="+mn-ea"/>
                <a:ea typeface="+mn-ea"/>
                <a:cs typeface="メイリオ" panose="020B0604030504040204" pitchFamily="50" charset="-128"/>
              </a:rPr>
              <a:t>　掲示用ポスター・チラシ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11949"/>
              </p:ext>
            </p:extLst>
          </p:nvPr>
        </p:nvGraphicFramePr>
        <p:xfrm>
          <a:off x="108743" y="960239"/>
          <a:ext cx="6946902" cy="41473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6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41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学会名・</a:t>
                      </a:r>
                      <a:endParaRPr kumimoji="1" lang="en-US" altLang="ja-JP" sz="1300" b="1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研究会名・団体名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400" b="0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196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ご所属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196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氏名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94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ご連絡先（</a:t>
                      </a:r>
                      <a:r>
                        <a:rPr kumimoji="1" lang="en-US" altLang="ja-JP" sz="1300" b="1" dirty="0">
                          <a:latin typeface="+mn-ea"/>
                          <a:ea typeface="+mn-ea"/>
                        </a:rPr>
                        <a:t>TEL</a:t>
                      </a:r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1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備考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　　　　　　　</a:t>
                      </a:r>
                      <a:endParaRPr kumimoji="1" lang="en-US" altLang="ja-JP" sz="1400" b="1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　　　　　　　</a:t>
                      </a:r>
                      <a:endParaRPr kumimoji="1" lang="en-US" altLang="ja-JP" sz="1400" b="1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+mn-ea"/>
                          <a:ea typeface="+mn-ea"/>
                        </a:rPr>
                        <a:t>　　　　　　　／　　　　　　個口</a:t>
                      </a:r>
                    </a:p>
                  </a:txBody>
                  <a:tcPr marL="91435" marR="91435" marT="45707" marB="457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80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送付先</a:t>
                      </a:r>
                      <a:endParaRPr kumimoji="1" lang="en-US" altLang="ja-JP" sz="13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〒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321-0969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　栃木県宇都宮市宮みらい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1-20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ライトキューブ宇都宮　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4F 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小会議室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402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第</a:t>
                      </a:r>
                      <a:r>
                        <a:rPr lang="en-US" altLang="zh-CN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47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回日本肥満学会／第</a:t>
                      </a:r>
                      <a:r>
                        <a:rPr lang="en-US" altLang="zh-CN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44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回日本肥満症治療学会学術集会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　運営本部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TEL: 028-611-5522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5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+mn-ea"/>
                          <a:ea typeface="+mn-ea"/>
                        </a:rPr>
                        <a:t>必着日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2026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日（金）　午前中必着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338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必要事項を全てご記入の上、必ず荷物側面の見えやすい場所に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本送付状は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をお願いします。</a:t>
                      </a:r>
                      <a:endParaRPr kumimoji="1" lang="ja-JP" altLang="en-US" sz="105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116</Words>
  <Application>Microsoft Office PowerPoint</Application>
  <PresentationFormat>B5 (ISO) 176x250 mm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JCS_Kyushu</dc:creator>
  <cp:lastModifiedBy>中村 実希 (Miki Nakamura)</cp:lastModifiedBy>
  <cp:revision>121</cp:revision>
  <cp:lastPrinted>2021-09-17T10:53:59Z</cp:lastPrinted>
  <dcterms:created xsi:type="dcterms:W3CDTF">2011-01-14T11:42:04Z</dcterms:created>
  <dcterms:modified xsi:type="dcterms:W3CDTF">2026-08-12T03:15:12Z</dcterms:modified>
</cp:coreProperties>
</file>